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59" r:id="rId3"/>
    <p:sldId id="261" r:id="rId4"/>
    <p:sldId id="262" r:id="rId5"/>
    <p:sldId id="260" r:id="rId6"/>
    <p:sldId id="257" r:id="rId7"/>
    <p:sldId id="263" r:id="rId8"/>
    <p:sldId id="264" r:id="rId9"/>
    <p:sldId id="256"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61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D152CA6-45F2-4B96-B6D5-365FA71424EA}" type="datetimeFigureOut">
              <a:rPr lang="en-US" smtClean="0"/>
              <a:t>3/2/2019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152CA6-45F2-4B96-B6D5-365FA71424EA}" type="datetimeFigureOut">
              <a:rPr lang="en-US" smtClean="0"/>
              <a:t>3/2/2019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152CA6-45F2-4B96-B6D5-365FA71424EA}" type="datetimeFigureOut">
              <a:rPr lang="en-US" smtClean="0"/>
              <a:t>3/2/2019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152CA6-45F2-4B96-B6D5-365FA71424EA}" type="datetimeFigureOut">
              <a:rPr lang="en-US" smtClean="0"/>
              <a:t>3/2/2019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152CA6-45F2-4B96-B6D5-365FA71424EA}" type="datetimeFigureOut">
              <a:rPr lang="en-US" smtClean="0"/>
              <a:t>3/2/2019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D152CA6-45F2-4B96-B6D5-365FA71424EA}" type="datetimeFigureOut">
              <a:rPr lang="en-US" smtClean="0"/>
              <a:t>3/2/2019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D152CA6-45F2-4B96-B6D5-365FA71424EA}" type="datetimeFigureOut">
              <a:rPr lang="en-US" smtClean="0"/>
              <a:t>3/2/2019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D152CA6-45F2-4B96-B6D5-365FA71424EA}" type="datetimeFigureOut">
              <a:rPr lang="en-US" smtClean="0"/>
              <a:t>3/2/2019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152CA6-45F2-4B96-B6D5-365FA71424EA}" type="datetimeFigureOut">
              <a:rPr lang="en-US" smtClean="0"/>
              <a:t>3/2/2019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152CA6-45F2-4B96-B6D5-365FA71424EA}" type="datetimeFigureOut">
              <a:rPr lang="en-US" smtClean="0"/>
              <a:t>3/2/2019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152CA6-45F2-4B96-B6D5-365FA71424EA}" type="datetimeFigureOut">
              <a:rPr lang="en-US" smtClean="0"/>
              <a:t>3/2/2019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ADE510-7417-4F5C-849C-FC606A3D8C35}"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52CA6-45F2-4B96-B6D5-365FA71424EA}" type="datetimeFigureOut">
              <a:rPr lang="en-US" smtClean="0"/>
              <a:t>3/2/2019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E510-7417-4F5C-849C-FC606A3D8C3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1484784"/>
            <a:ext cx="7704856" cy="830997"/>
          </a:xfrm>
          <a:prstGeom prst="rect">
            <a:avLst/>
          </a:prstGeom>
          <a:noFill/>
        </p:spPr>
        <p:txBody>
          <a:bodyPr wrap="square" rtlCol="0">
            <a:spAutoFit/>
          </a:bodyPr>
          <a:lstStyle/>
          <a:p>
            <a:r>
              <a:rPr lang="en-IN" sz="2400" b="1" u="sng" dirty="0" smtClean="0"/>
              <a:t>Web Application for redacting information from the unstructured system.</a:t>
            </a:r>
            <a:endParaRPr lang="en-IN" sz="2400" b="1" u="sng" dirty="0"/>
          </a:p>
        </p:txBody>
      </p:sp>
      <p:sp>
        <p:nvSpPr>
          <p:cNvPr id="4" name="TextBox 3"/>
          <p:cNvSpPr txBox="1"/>
          <p:nvPr/>
        </p:nvSpPr>
        <p:spPr>
          <a:xfrm>
            <a:off x="539552" y="2492896"/>
            <a:ext cx="7488832" cy="1200329"/>
          </a:xfrm>
          <a:prstGeom prst="rect">
            <a:avLst/>
          </a:prstGeom>
          <a:noFill/>
        </p:spPr>
        <p:txBody>
          <a:bodyPr wrap="square" rtlCol="0">
            <a:spAutoFit/>
          </a:bodyPr>
          <a:lstStyle/>
          <a:p>
            <a:r>
              <a:rPr lang="en-IN" sz="2400" b="1" dirty="0" smtClean="0"/>
              <a:t>TEAM NAME:</a:t>
            </a:r>
            <a:r>
              <a:rPr lang="en-IN" dirty="0" smtClean="0"/>
              <a:t>                         </a:t>
            </a:r>
            <a:r>
              <a:rPr lang="en-IN" sz="2400" dirty="0" smtClean="0"/>
              <a:t>HashCode</a:t>
            </a:r>
          </a:p>
          <a:p>
            <a:endParaRPr lang="en-IN" sz="2400" dirty="0"/>
          </a:p>
          <a:p>
            <a:r>
              <a:rPr lang="en-IN" sz="2400" b="1" dirty="0" smtClean="0"/>
              <a:t>COLLEGE NAME:             </a:t>
            </a:r>
            <a:r>
              <a:rPr lang="en-IN" dirty="0" smtClean="0"/>
              <a:t> </a:t>
            </a:r>
            <a:r>
              <a:rPr lang="en-IN" sz="2400" dirty="0" smtClean="0"/>
              <a:t>Gyan Ganga College Of Technology</a:t>
            </a:r>
            <a:endParaRPr lang="en-IN" sz="2400" dirty="0"/>
          </a:p>
        </p:txBody>
      </p:sp>
      <p:sp>
        <p:nvSpPr>
          <p:cNvPr id="5" name="TextBox 4"/>
          <p:cNvSpPr txBox="1"/>
          <p:nvPr/>
        </p:nvSpPr>
        <p:spPr>
          <a:xfrm>
            <a:off x="251520" y="3861048"/>
            <a:ext cx="8208912" cy="1938992"/>
          </a:xfrm>
          <a:prstGeom prst="rect">
            <a:avLst/>
          </a:prstGeom>
          <a:noFill/>
        </p:spPr>
        <p:txBody>
          <a:bodyPr wrap="square" rtlCol="0">
            <a:spAutoFit/>
          </a:bodyPr>
          <a:lstStyle/>
          <a:p>
            <a:r>
              <a:rPr lang="en-IN" sz="2400" b="1" dirty="0" smtClean="0"/>
              <a:t>    TEAM MEMBERS NAME:  </a:t>
            </a:r>
            <a:r>
              <a:rPr lang="en-IN" sz="2400" dirty="0" smtClean="0"/>
              <a:t>Shreya Gupta</a:t>
            </a:r>
          </a:p>
          <a:p>
            <a:r>
              <a:rPr lang="en-IN" sz="2400" dirty="0" smtClean="0"/>
              <a:t>                                                   Jasmine </a:t>
            </a:r>
            <a:r>
              <a:rPr lang="en-IN" sz="2400" dirty="0"/>
              <a:t>K</a:t>
            </a:r>
            <a:r>
              <a:rPr lang="en-IN" sz="2400" dirty="0" smtClean="0"/>
              <a:t>aur </a:t>
            </a:r>
            <a:r>
              <a:rPr lang="en-IN" sz="2400" dirty="0"/>
              <a:t>K</a:t>
            </a:r>
            <a:r>
              <a:rPr lang="en-IN" sz="2400" dirty="0" smtClean="0"/>
              <a:t>heterpal</a:t>
            </a:r>
          </a:p>
          <a:p>
            <a:r>
              <a:rPr lang="en-IN" sz="2400" dirty="0" smtClean="0"/>
              <a:t>                                                   Vishal Agrahari</a:t>
            </a:r>
          </a:p>
          <a:p>
            <a:r>
              <a:rPr lang="en-IN" sz="2400" dirty="0" smtClean="0"/>
              <a:t>                                                    Suraj </a:t>
            </a:r>
            <a:r>
              <a:rPr lang="en-IN" sz="2400" dirty="0"/>
              <a:t>S</a:t>
            </a:r>
            <a:r>
              <a:rPr lang="en-IN" sz="2400" dirty="0" smtClean="0"/>
              <a:t>hrestha</a:t>
            </a:r>
          </a:p>
          <a:p>
            <a:endParaRPr lang="en-IN" sz="2400" b="1" dirty="0"/>
          </a:p>
        </p:txBody>
      </p:sp>
      <p:sp>
        <p:nvSpPr>
          <p:cNvPr id="8" name="TextBox 7"/>
          <p:cNvSpPr txBox="1"/>
          <p:nvPr/>
        </p:nvSpPr>
        <p:spPr>
          <a:xfrm>
            <a:off x="2483768" y="332656"/>
            <a:ext cx="6480720" cy="769441"/>
          </a:xfrm>
          <a:prstGeom prst="rect">
            <a:avLst/>
          </a:prstGeom>
          <a:noFill/>
        </p:spPr>
        <p:txBody>
          <a:bodyPr wrap="square" rtlCol="0">
            <a:spAutoFit/>
          </a:bodyPr>
          <a:lstStyle/>
          <a:p>
            <a:r>
              <a:rPr lang="en-IN" sz="4400" b="1" u="sng" dirty="0" smtClean="0"/>
              <a:t>IBM HACKATHON</a:t>
            </a:r>
            <a:endParaRPr lang="en-IN" sz="4400" b="1"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285728"/>
            <a:ext cx="8215370" cy="6286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785918" y="2571744"/>
            <a:ext cx="5455532" cy="1569660"/>
          </a:xfrm>
          <a:prstGeom prst="rect">
            <a:avLst/>
          </a:prstGeom>
          <a:noFill/>
        </p:spPr>
        <p:txBody>
          <a:bodyPr wrap="none" lIns="91440" tIns="45720" rIns="91440" bIns="45720">
            <a:spAutoFit/>
          </a:bodyPr>
          <a:lstStyle/>
          <a:p>
            <a:pPr algn="ctr"/>
            <a:r>
              <a:rPr lang="en-US" sz="9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endParaRPr lang="en-US" sz="9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214290"/>
            <a:ext cx="8215370" cy="6286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500034" y="285728"/>
            <a:ext cx="8143932" cy="6801862"/>
          </a:xfrm>
          <a:prstGeom prst="rect">
            <a:avLst/>
          </a:prstGeom>
          <a:noFill/>
        </p:spPr>
        <p:txBody>
          <a:bodyPr wrap="square" rtlCol="0">
            <a:spAutoFit/>
          </a:bodyPr>
          <a:lstStyle/>
          <a:p>
            <a:r>
              <a:rPr lang="en-US" sz="2800" u="sng" cap="none" spc="0" dirty="0" smtClean="0">
                <a:ln w="10541" cmpd="sng">
                  <a:solidFill>
                    <a:schemeClr val="tx1"/>
                  </a:solidFill>
                  <a:prstDash val="solid"/>
                </a:ln>
                <a:effectLst/>
              </a:rPr>
              <a:t>PROBLEM STATEMENT:</a:t>
            </a:r>
          </a:p>
          <a:p>
            <a:r>
              <a:rPr lang="en-IN" dirty="0" smtClean="0"/>
              <a:t>Design </a:t>
            </a:r>
            <a:r>
              <a:rPr lang="en-IN" dirty="0"/>
              <a:t>a system or program to identify and redact (mask) sensitive personal </a:t>
            </a:r>
            <a:r>
              <a:rPr lang="en-IN" dirty="0" smtClean="0"/>
              <a:t>information</a:t>
            </a:r>
            <a:r>
              <a:rPr lang="en-IN" dirty="0"/>
              <a:t> </a:t>
            </a:r>
            <a:r>
              <a:rPr lang="en-IN" dirty="0" smtClean="0"/>
              <a:t> like </a:t>
            </a:r>
            <a:r>
              <a:rPr lang="en-IN" dirty="0"/>
              <a:t>name, location, age, gender, Aadhaar number etc from unstructured te</a:t>
            </a:r>
            <a:r>
              <a:rPr lang="en-IN" sz="2000" dirty="0"/>
              <a:t>xt.</a:t>
            </a:r>
            <a:endParaRPr lang="en-IN" sz="2000" b="0" dirty="0" smtClean="0"/>
          </a:p>
          <a:p>
            <a:r>
              <a:rPr lang="en-IN" sz="3200" b="1" u="sng" dirty="0" smtClean="0"/>
              <a:t>PROBLEM DESCRIPTION:</a:t>
            </a:r>
            <a:endParaRPr lang="en-IN" sz="3200" b="0" u="sng" dirty="0" smtClean="0"/>
          </a:p>
          <a:p>
            <a:r>
              <a:rPr lang="en-IN" sz="2000" dirty="0" smtClean="0"/>
              <a:t>A </a:t>
            </a:r>
            <a:r>
              <a:rPr lang="en-IN" sz="2000" dirty="0"/>
              <a:t>large amount of information are exchanged or released daily on the internet. The sensitive nature of the documents may cause a serious privacy threat if the information misleads to wrong hands. Traditionally, data redaction has been performed manually by a group of experts who are able to seclude sensitive information from the documents.</a:t>
            </a:r>
            <a:endParaRPr lang="en-IN" sz="2000" b="0" dirty="0" smtClean="0"/>
          </a:p>
          <a:p>
            <a:r>
              <a:rPr lang="en-IN" sz="2000" dirty="0" smtClean="0"/>
              <a:t>Several </a:t>
            </a:r>
            <a:r>
              <a:rPr lang="en-IN" sz="2000" dirty="0"/>
              <a:t>regulations exist to make organizations protect the private information </a:t>
            </a:r>
            <a:r>
              <a:rPr lang="en-IN" sz="2000" dirty="0" smtClean="0"/>
              <a:t>of</a:t>
            </a:r>
            <a:r>
              <a:rPr lang="en-IN" sz="2000" dirty="0"/>
              <a:t> </a:t>
            </a:r>
            <a:r>
              <a:rPr lang="en-IN" sz="2000" dirty="0" smtClean="0"/>
              <a:t>citizens </a:t>
            </a:r>
            <a:r>
              <a:rPr lang="en-IN" sz="2000" dirty="0"/>
              <a:t>and customers. GDPR in the European Union, HIPAA in the US (</a:t>
            </a:r>
            <a:r>
              <a:rPr lang="en-IN" sz="2000" dirty="0" smtClean="0"/>
              <a:t>Medical</a:t>
            </a:r>
            <a:r>
              <a:rPr lang="en-IN" sz="2000" dirty="0"/>
              <a:t> </a:t>
            </a:r>
            <a:r>
              <a:rPr lang="en-IN" sz="2000" dirty="0" smtClean="0"/>
              <a:t>domain</a:t>
            </a:r>
            <a:r>
              <a:rPr lang="en-IN" sz="2000" dirty="0"/>
              <a:t>) and the proposed Data Protection Regulation in India.</a:t>
            </a:r>
            <a:endParaRPr lang="en-IN" sz="2000" b="0" dirty="0" smtClean="0"/>
          </a:p>
          <a:p>
            <a:r>
              <a:rPr lang="en-IN" sz="2000" dirty="0" smtClean="0"/>
              <a:t>In </a:t>
            </a:r>
            <a:r>
              <a:rPr lang="en-IN" sz="2000" dirty="0"/>
              <a:t>order to comply with these regulations, companies and govt departments will have to </a:t>
            </a:r>
            <a:r>
              <a:rPr lang="en-IN" sz="2000" dirty="0" smtClean="0"/>
              <a:t>spend </a:t>
            </a:r>
            <a:r>
              <a:rPr lang="en-IN" sz="2000" dirty="0"/>
              <a:t>inordinate amount of resources if they do the personal data redaction manually.</a:t>
            </a:r>
            <a:endParaRPr lang="en-IN" sz="2000" b="0" dirty="0" smtClean="0"/>
          </a:p>
          <a:p>
            <a:r>
              <a:rPr lang="en-IN" sz="2000" dirty="0"/>
              <a:t>Hence design a ML based solution to automatically identify personal data entities </a:t>
            </a:r>
            <a:r>
              <a:rPr lang="en-IN" sz="2000" dirty="0" smtClean="0"/>
              <a:t>and</a:t>
            </a:r>
            <a:r>
              <a:rPr lang="en-IN" sz="2000" dirty="0"/>
              <a:t> </a:t>
            </a:r>
            <a:r>
              <a:rPr lang="en-IN" sz="2000" dirty="0" smtClean="0"/>
              <a:t>redact </a:t>
            </a:r>
            <a:r>
              <a:rPr lang="en-IN" sz="2000" dirty="0"/>
              <a:t>them using a program.</a:t>
            </a:r>
            <a:endParaRPr lang="en-IN" sz="2000" b="0" dirty="0" smtClean="0"/>
          </a:p>
          <a:p>
            <a:r>
              <a:rPr lang="en-IN" sz="2000" dirty="0" smtClean="0"/>
              <a:t/>
            </a:r>
            <a:br>
              <a:rPr lang="en-IN" sz="2000" dirty="0" smtClean="0"/>
            </a:br>
            <a:endParaRPr lang="en-IN"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887135"/>
            <a:ext cx="8358246" cy="5970865"/>
          </a:xfrm>
          <a:prstGeom prst="rect">
            <a:avLst/>
          </a:prstGeom>
          <a:noFill/>
        </p:spPr>
        <p:txBody>
          <a:bodyPr wrap="square" rtlCol="0">
            <a:spAutoFit/>
          </a:bodyPr>
          <a:lstStyle/>
          <a:p>
            <a:endParaRPr lang="en-IN" dirty="0" smtClean="0"/>
          </a:p>
          <a:p>
            <a:r>
              <a:rPr lang="en-IN" sz="2800" dirty="0" smtClean="0"/>
              <a:t>We are creating a Web Application(DOCREDACTOR) which takes the input from the user as a document in different formats like image or text format. If the document is in image form it is first converted into text format after which our application redact important data using Machine Learning algorithm(Watson natural language) from the document uploaded by the user and converted into a scrambled form so that it is not understandable at the server side.</a:t>
            </a:r>
          </a:p>
          <a:p>
            <a:r>
              <a:rPr lang="en-IN" sz="2800" dirty="0" smtClean="0"/>
              <a:t>After this two files are generated:-</a:t>
            </a:r>
          </a:p>
          <a:p>
            <a:pPr marL="571500" indent="-571500">
              <a:buAutoNum type="romanLcParenBoth"/>
            </a:pPr>
            <a:r>
              <a:rPr lang="en-IN" sz="2800" dirty="0" smtClean="0"/>
              <a:t>Redacted document .</a:t>
            </a:r>
          </a:p>
          <a:p>
            <a:pPr marL="571500" indent="-571500">
              <a:buAutoNum type="romanLcParenBoth"/>
            </a:pPr>
            <a:r>
              <a:rPr lang="en-IN" sz="2800" dirty="0" smtClean="0"/>
              <a:t>Redacted information .</a:t>
            </a:r>
          </a:p>
          <a:p>
            <a:pPr marL="571500" indent="-571500"/>
            <a:r>
              <a:rPr lang="en-IN" sz="2800" dirty="0"/>
              <a:t>w</a:t>
            </a:r>
            <a:r>
              <a:rPr lang="en-IN" sz="2800" dirty="0" smtClean="0"/>
              <a:t>hich  are stored in user account. </a:t>
            </a:r>
            <a:endParaRPr lang="en-IN" sz="2800" dirty="0"/>
          </a:p>
        </p:txBody>
      </p:sp>
      <p:sp>
        <p:nvSpPr>
          <p:cNvPr id="3" name="Rectangle 2"/>
          <p:cNvSpPr/>
          <p:nvPr/>
        </p:nvSpPr>
        <p:spPr>
          <a:xfrm>
            <a:off x="1214414" y="214290"/>
            <a:ext cx="6532943" cy="923330"/>
          </a:xfrm>
          <a:prstGeom prst="rect">
            <a:avLst/>
          </a:prstGeom>
          <a:noFill/>
        </p:spPr>
        <p:txBody>
          <a:bodyPr wrap="none" lIns="91440" tIns="45720" rIns="91440" bIns="45720">
            <a:spAutoFit/>
          </a:bodyPr>
          <a:lstStyle/>
          <a:p>
            <a:pPr algn="ctr"/>
            <a:r>
              <a:rPr lang="en-US" sz="5400" b="1" u="sng" dirty="0" smtClean="0">
                <a:ln w="10541" cmpd="sng">
                  <a:solidFill>
                    <a:schemeClr val="accent1">
                      <a:shade val="88000"/>
                      <a:satMod val="110000"/>
                    </a:schemeClr>
                  </a:solidFill>
                  <a:prstDash val="solid"/>
                </a:ln>
              </a:rPr>
              <a:t>SOLUTION APPROACH</a:t>
            </a:r>
            <a:endParaRPr lang="en-US" sz="5400" b="1" u="sng" cap="none" spc="0" dirty="0">
              <a:ln w="10541" cmpd="sng">
                <a:solidFill>
                  <a:schemeClr val="accent1">
                    <a:shade val="88000"/>
                    <a:satMod val="110000"/>
                  </a:schemeClr>
                </a:solidFill>
                <a:prstDash val="solid"/>
              </a:ln>
              <a:effectLst/>
            </a:endParaRPr>
          </a:p>
        </p:txBody>
      </p:sp>
      <p:sp>
        <p:nvSpPr>
          <p:cNvPr id="4" name="Rectangle 3"/>
          <p:cNvSpPr/>
          <p:nvPr/>
        </p:nvSpPr>
        <p:spPr>
          <a:xfrm>
            <a:off x="214282" y="214290"/>
            <a:ext cx="8715436" cy="6500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85728"/>
            <a:ext cx="8358246" cy="6286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428728" y="428604"/>
            <a:ext cx="6472028" cy="923330"/>
          </a:xfrm>
          <a:prstGeom prst="rect">
            <a:avLst/>
          </a:prstGeom>
          <a:noFill/>
        </p:spPr>
        <p:txBody>
          <a:bodyPr wrap="none" lIns="91440" tIns="45720" rIns="91440" bIns="45720">
            <a:spAutoFit/>
          </a:bodyPr>
          <a:lstStyle/>
          <a:p>
            <a:pPr algn="ctr"/>
            <a:r>
              <a:rPr lang="en-US" sz="5400" b="1" u="sng" cap="none" spc="0" dirty="0" smtClean="0">
                <a:ln w="10541" cmpd="sng">
                  <a:solidFill>
                    <a:schemeClr val="accent1">
                      <a:shade val="88000"/>
                      <a:satMod val="110000"/>
                    </a:schemeClr>
                  </a:solidFill>
                  <a:prstDash val="solid"/>
                </a:ln>
                <a:effectLst/>
              </a:rPr>
              <a:t>OPEN SOURCE CLOUD</a:t>
            </a:r>
            <a:endParaRPr lang="en-US" sz="5400" b="1" u="sng" cap="none" spc="0" dirty="0">
              <a:ln w="10541" cmpd="sng">
                <a:solidFill>
                  <a:schemeClr val="accent1">
                    <a:shade val="88000"/>
                    <a:satMod val="110000"/>
                  </a:schemeClr>
                </a:solidFill>
                <a:prstDash val="solid"/>
              </a:ln>
              <a:effectLst/>
            </a:endParaRPr>
          </a:p>
        </p:txBody>
      </p:sp>
      <p:sp>
        <p:nvSpPr>
          <p:cNvPr id="4" name="Rectangle 3"/>
          <p:cNvSpPr/>
          <p:nvPr/>
        </p:nvSpPr>
        <p:spPr>
          <a:xfrm>
            <a:off x="785786" y="1500174"/>
            <a:ext cx="2533707" cy="769441"/>
          </a:xfrm>
          <a:prstGeom prst="rect">
            <a:avLst/>
          </a:prstGeom>
          <a:noFill/>
        </p:spPr>
        <p:txBody>
          <a:bodyPr wrap="none" lIns="91440" tIns="45720" rIns="91440" bIns="45720">
            <a:spAutoFit/>
          </a:bodyPr>
          <a:lstStyle/>
          <a:p>
            <a:pPr algn="ctr"/>
            <a:r>
              <a:rPr lang="en-US" sz="4400" b="1" i="1" u="sng"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FIREBASE:</a:t>
            </a:r>
            <a:endParaRPr lang="en-US" sz="4400" b="1" i="1" u="sng"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5" name="TextBox 4"/>
          <p:cNvSpPr txBox="1"/>
          <p:nvPr/>
        </p:nvSpPr>
        <p:spPr>
          <a:xfrm>
            <a:off x="857224" y="2643182"/>
            <a:ext cx="7429552" cy="2677656"/>
          </a:xfrm>
          <a:prstGeom prst="rect">
            <a:avLst/>
          </a:prstGeom>
          <a:noFill/>
        </p:spPr>
        <p:txBody>
          <a:bodyPr wrap="square" rtlCol="0">
            <a:spAutoFit/>
          </a:bodyPr>
          <a:lstStyle/>
          <a:p>
            <a:r>
              <a:rPr lang="en-IN" sz="2800" u="sng" dirty="0" smtClean="0"/>
              <a:t>We are using FIREBASE for  DATABASE &amp; SERVER.</a:t>
            </a:r>
          </a:p>
          <a:p>
            <a:endParaRPr lang="en-IN" sz="2800" dirty="0" smtClean="0"/>
          </a:p>
          <a:p>
            <a:r>
              <a:rPr lang="en-IN" sz="2800" dirty="0"/>
              <a:t> </a:t>
            </a:r>
            <a:r>
              <a:rPr lang="en-IN" sz="2800" dirty="0" smtClean="0"/>
              <a:t>    when we upload a project on firebase it provides us with an API which is used to run the project in which our related data is  stored in scrambled form .  </a:t>
            </a:r>
            <a:endParaRPr lang="en-IN"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esktop\IIIT_Hackfest\image_2.gif"/>
          <p:cNvPicPr>
            <a:picLocks noChangeAspect="1" noChangeArrowheads="1"/>
          </p:cNvPicPr>
          <p:nvPr/>
        </p:nvPicPr>
        <p:blipFill>
          <a:blip r:embed="rId2"/>
          <a:srcRect/>
          <a:stretch>
            <a:fillRect/>
          </a:stretch>
        </p:blipFill>
        <p:spPr bwMode="auto">
          <a:xfrm>
            <a:off x="7429520" y="2571744"/>
            <a:ext cx="1466848" cy="1000132"/>
          </a:xfrm>
          <a:prstGeom prst="rect">
            <a:avLst/>
          </a:prstGeom>
          <a:noFill/>
        </p:spPr>
      </p:pic>
      <p:pic>
        <p:nvPicPr>
          <p:cNvPr id="3" name="Picture 2" descr="C:\Users\hp\Desktop\IIIT_Hackfest\image_2.gif"/>
          <p:cNvPicPr>
            <a:picLocks noChangeAspect="1" noChangeArrowheads="1"/>
          </p:cNvPicPr>
          <p:nvPr/>
        </p:nvPicPr>
        <p:blipFill>
          <a:blip r:embed="rId2"/>
          <a:srcRect/>
          <a:stretch>
            <a:fillRect/>
          </a:stretch>
        </p:blipFill>
        <p:spPr bwMode="auto">
          <a:xfrm>
            <a:off x="357158" y="2786058"/>
            <a:ext cx="1285884" cy="857256"/>
          </a:xfrm>
          <a:prstGeom prst="rect">
            <a:avLst/>
          </a:prstGeom>
          <a:noFill/>
        </p:spPr>
      </p:pic>
      <p:sp>
        <p:nvSpPr>
          <p:cNvPr id="5" name="Oval 4"/>
          <p:cNvSpPr/>
          <p:nvPr/>
        </p:nvSpPr>
        <p:spPr>
          <a:xfrm>
            <a:off x="3143240" y="214290"/>
            <a:ext cx="2143140"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3214678" y="785794"/>
            <a:ext cx="2071702" cy="5000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3286116" y="1357298"/>
            <a:ext cx="2214578" cy="6429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3214678" y="2071678"/>
            <a:ext cx="2214578" cy="6429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3500430" y="214290"/>
            <a:ext cx="1857388" cy="461665"/>
          </a:xfrm>
          <a:prstGeom prst="rect">
            <a:avLst/>
          </a:prstGeom>
          <a:noFill/>
        </p:spPr>
        <p:txBody>
          <a:bodyPr wrap="square" rtlCol="0">
            <a:spAutoFit/>
          </a:bodyPr>
          <a:lstStyle/>
          <a:p>
            <a:r>
              <a:rPr lang="en-IN" sz="2400" b="1" dirty="0" smtClean="0"/>
              <a:t>REGISTER</a:t>
            </a:r>
            <a:endParaRPr lang="en-IN" sz="2400" b="1" dirty="0"/>
          </a:p>
        </p:txBody>
      </p:sp>
      <p:sp>
        <p:nvSpPr>
          <p:cNvPr id="46" name="TextBox 45"/>
          <p:cNvSpPr txBox="1"/>
          <p:nvPr/>
        </p:nvSpPr>
        <p:spPr>
          <a:xfrm>
            <a:off x="3714744" y="785794"/>
            <a:ext cx="1357322" cy="461665"/>
          </a:xfrm>
          <a:prstGeom prst="rect">
            <a:avLst/>
          </a:prstGeom>
          <a:noFill/>
        </p:spPr>
        <p:txBody>
          <a:bodyPr wrap="square" rtlCol="0">
            <a:spAutoFit/>
          </a:bodyPr>
          <a:lstStyle/>
          <a:p>
            <a:r>
              <a:rPr lang="en-IN" sz="2400" b="1" dirty="0" smtClean="0"/>
              <a:t>LOGIN</a:t>
            </a:r>
            <a:endParaRPr lang="en-IN" sz="2400" b="1" dirty="0"/>
          </a:p>
        </p:txBody>
      </p:sp>
      <p:sp>
        <p:nvSpPr>
          <p:cNvPr id="47" name="TextBox 46"/>
          <p:cNvSpPr txBox="1"/>
          <p:nvPr/>
        </p:nvSpPr>
        <p:spPr>
          <a:xfrm>
            <a:off x="3428992" y="1428736"/>
            <a:ext cx="2143140" cy="461665"/>
          </a:xfrm>
          <a:prstGeom prst="rect">
            <a:avLst/>
          </a:prstGeom>
          <a:noFill/>
        </p:spPr>
        <p:txBody>
          <a:bodyPr wrap="square" rtlCol="0">
            <a:spAutoFit/>
          </a:bodyPr>
          <a:lstStyle/>
          <a:p>
            <a:r>
              <a:rPr lang="en-IN" sz="2400" b="1" dirty="0" smtClean="0"/>
              <a:t>USER PROFILE</a:t>
            </a:r>
            <a:endParaRPr lang="en-IN" sz="2400" b="1" dirty="0"/>
          </a:p>
        </p:txBody>
      </p:sp>
      <p:sp>
        <p:nvSpPr>
          <p:cNvPr id="48" name="TextBox 47"/>
          <p:cNvSpPr txBox="1"/>
          <p:nvPr/>
        </p:nvSpPr>
        <p:spPr>
          <a:xfrm>
            <a:off x="3357554" y="2143116"/>
            <a:ext cx="2357454" cy="461665"/>
          </a:xfrm>
          <a:prstGeom prst="rect">
            <a:avLst/>
          </a:prstGeom>
          <a:noFill/>
        </p:spPr>
        <p:txBody>
          <a:bodyPr wrap="square" rtlCol="0">
            <a:spAutoFit/>
          </a:bodyPr>
          <a:lstStyle/>
          <a:p>
            <a:r>
              <a:rPr lang="en-IN" sz="2400" b="1" dirty="0" smtClean="0"/>
              <a:t>SUBMIT IDEA</a:t>
            </a:r>
            <a:endParaRPr lang="en-IN" sz="2400" b="1" dirty="0"/>
          </a:p>
        </p:txBody>
      </p:sp>
      <p:sp>
        <p:nvSpPr>
          <p:cNvPr id="70" name="TextBox 69"/>
          <p:cNvSpPr txBox="1"/>
          <p:nvPr/>
        </p:nvSpPr>
        <p:spPr>
          <a:xfrm>
            <a:off x="642910" y="4000504"/>
            <a:ext cx="1571636" cy="369332"/>
          </a:xfrm>
          <a:prstGeom prst="rect">
            <a:avLst/>
          </a:prstGeom>
          <a:noFill/>
        </p:spPr>
        <p:txBody>
          <a:bodyPr wrap="square" rtlCol="0">
            <a:spAutoFit/>
          </a:bodyPr>
          <a:lstStyle/>
          <a:p>
            <a:r>
              <a:rPr lang="en-IN" b="1" u="sng" dirty="0" smtClean="0"/>
              <a:t>USER</a:t>
            </a:r>
            <a:endParaRPr lang="en-IN" b="1" u="sng" dirty="0"/>
          </a:p>
        </p:txBody>
      </p:sp>
      <p:sp>
        <p:nvSpPr>
          <p:cNvPr id="72" name="TextBox 71"/>
          <p:cNvSpPr txBox="1"/>
          <p:nvPr/>
        </p:nvSpPr>
        <p:spPr>
          <a:xfrm>
            <a:off x="285720" y="214290"/>
            <a:ext cx="2786082" cy="584775"/>
          </a:xfrm>
          <a:prstGeom prst="rect">
            <a:avLst/>
          </a:prstGeom>
          <a:noFill/>
        </p:spPr>
        <p:txBody>
          <a:bodyPr wrap="square" rtlCol="0">
            <a:spAutoFit/>
          </a:bodyPr>
          <a:lstStyle/>
          <a:p>
            <a:r>
              <a:rPr lang="en-IN" sz="3200" b="1" u="sng" dirty="0" smtClean="0"/>
              <a:t>USE CASE</a:t>
            </a:r>
            <a:endParaRPr lang="en-IN" sz="3200" b="1" u="sng" dirty="0"/>
          </a:p>
        </p:txBody>
      </p:sp>
      <p:cxnSp>
        <p:nvCxnSpPr>
          <p:cNvPr id="74" name="Straight Arrow Connector 73"/>
          <p:cNvCxnSpPr>
            <a:stCxn id="3" idx="3"/>
            <a:endCxn id="5" idx="2"/>
          </p:cNvCxnSpPr>
          <p:nvPr/>
        </p:nvCxnSpPr>
        <p:spPr>
          <a:xfrm flipV="1">
            <a:off x="1643042" y="500042"/>
            <a:ext cx="1500198" cy="2714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 idx="3"/>
            <a:endCxn id="8" idx="2"/>
          </p:cNvCxnSpPr>
          <p:nvPr/>
        </p:nvCxnSpPr>
        <p:spPr>
          <a:xfrm flipV="1">
            <a:off x="1643042" y="1035827"/>
            <a:ext cx="1571636" cy="21788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 idx="3"/>
            <a:endCxn id="9" idx="2"/>
          </p:cNvCxnSpPr>
          <p:nvPr/>
        </p:nvCxnSpPr>
        <p:spPr>
          <a:xfrm flipV="1">
            <a:off x="1643042" y="1678769"/>
            <a:ext cx="1643074" cy="15359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 idx="3"/>
            <a:endCxn id="10" idx="2"/>
          </p:cNvCxnSpPr>
          <p:nvPr/>
        </p:nvCxnSpPr>
        <p:spPr>
          <a:xfrm flipV="1">
            <a:off x="1643042" y="2393149"/>
            <a:ext cx="1571636" cy="8215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 idx="3"/>
            <a:endCxn id="40" idx="2"/>
          </p:cNvCxnSpPr>
          <p:nvPr/>
        </p:nvCxnSpPr>
        <p:spPr>
          <a:xfrm flipV="1">
            <a:off x="1643042" y="3107529"/>
            <a:ext cx="1571636" cy="1071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285720" y="142852"/>
            <a:ext cx="8572560" cy="6572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3214678" y="2786058"/>
            <a:ext cx="2214578" cy="6429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1785918" y="4071942"/>
            <a:ext cx="1785950" cy="9286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5" name="Straight Arrow Connector 74"/>
          <p:cNvCxnSpPr>
            <a:stCxn id="40" idx="3"/>
            <a:endCxn id="68" idx="0"/>
          </p:cNvCxnSpPr>
          <p:nvPr/>
        </p:nvCxnSpPr>
        <p:spPr>
          <a:xfrm rot="5400000">
            <a:off x="2740396" y="3273341"/>
            <a:ext cx="737099" cy="860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0" idx="5"/>
            <a:endCxn id="69" idx="0"/>
          </p:cNvCxnSpPr>
          <p:nvPr/>
        </p:nvCxnSpPr>
        <p:spPr>
          <a:xfrm rot="16200000" flipH="1">
            <a:off x="5095002" y="3344778"/>
            <a:ext cx="737099" cy="7172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3000364" y="4857760"/>
            <a:ext cx="2643206" cy="785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p:nvPr/>
        </p:nvSpPr>
        <p:spPr>
          <a:xfrm>
            <a:off x="2928926" y="5715016"/>
            <a:ext cx="2643206" cy="8572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TextBox 96"/>
          <p:cNvSpPr txBox="1"/>
          <p:nvPr/>
        </p:nvSpPr>
        <p:spPr>
          <a:xfrm>
            <a:off x="3571868" y="2857496"/>
            <a:ext cx="2214578" cy="461665"/>
          </a:xfrm>
          <a:prstGeom prst="rect">
            <a:avLst/>
          </a:prstGeom>
          <a:noFill/>
        </p:spPr>
        <p:txBody>
          <a:bodyPr wrap="square" rtlCol="0">
            <a:spAutoFit/>
          </a:bodyPr>
          <a:lstStyle/>
          <a:p>
            <a:r>
              <a:rPr lang="en-IN" sz="2400" b="1" dirty="0" smtClean="0"/>
              <a:t>CHOOSE FILE</a:t>
            </a:r>
            <a:endParaRPr lang="en-IN" sz="2400" b="1" dirty="0"/>
          </a:p>
        </p:txBody>
      </p:sp>
      <p:sp>
        <p:nvSpPr>
          <p:cNvPr id="99" name="TextBox 98"/>
          <p:cNvSpPr txBox="1"/>
          <p:nvPr/>
        </p:nvSpPr>
        <p:spPr>
          <a:xfrm>
            <a:off x="2143108" y="4286256"/>
            <a:ext cx="1643074" cy="461665"/>
          </a:xfrm>
          <a:prstGeom prst="rect">
            <a:avLst/>
          </a:prstGeom>
          <a:noFill/>
        </p:spPr>
        <p:txBody>
          <a:bodyPr wrap="square" rtlCol="0">
            <a:spAutoFit/>
          </a:bodyPr>
          <a:lstStyle/>
          <a:p>
            <a:r>
              <a:rPr lang="en-IN" sz="2400" b="1" dirty="0" smtClean="0"/>
              <a:t>TEXT FILE</a:t>
            </a:r>
            <a:endParaRPr lang="en-IN" sz="2400" b="1" dirty="0"/>
          </a:p>
        </p:txBody>
      </p:sp>
      <p:sp>
        <p:nvSpPr>
          <p:cNvPr id="104" name="Rectangle 103"/>
          <p:cNvSpPr/>
          <p:nvPr/>
        </p:nvSpPr>
        <p:spPr>
          <a:xfrm>
            <a:off x="5143504" y="4214818"/>
            <a:ext cx="1636410" cy="461665"/>
          </a:xfrm>
          <a:prstGeom prst="rect">
            <a:avLst/>
          </a:prstGeom>
        </p:spPr>
        <p:txBody>
          <a:bodyPr wrap="none">
            <a:spAutoFit/>
          </a:bodyPr>
          <a:lstStyle/>
          <a:p>
            <a:r>
              <a:rPr lang="en-IN" sz="2400" b="1" dirty="0" smtClean="0"/>
              <a:t>IMAGE FILE</a:t>
            </a:r>
            <a:endParaRPr lang="en-IN" sz="2400" b="1" dirty="0"/>
          </a:p>
        </p:txBody>
      </p:sp>
      <p:sp>
        <p:nvSpPr>
          <p:cNvPr id="105" name="TextBox 104"/>
          <p:cNvSpPr txBox="1"/>
          <p:nvPr/>
        </p:nvSpPr>
        <p:spPr>
          <a:xfrm>
            <a:off x="3286116" y="5000636"/>
            <a:ext cx="2714644" cy="461665"/>
          </a:xfrm>
          <a:prstGeom prst="rect">
            <a:avLst/>
          </a:prstGeom>
          <a:noFill/>
        </p:spPr>
        <p:txBody>
          <a:bodyPr wrap="square" rtlCol="0">
            <a:spAutoFit/>
          </a:bodyPr>
          <a:lstStyle/>
          <a:p>
            <a:r>
              <a:rPr lang="en-IN" sz="2400" b="1" dirty="0" smtClean="0"/>
              <a:t>REDACTED FILE</a:t>
            </a:r>
            <a:endParaRPr lang="en-IN" sz="2400" b="1" dirty="0"/>
          </a:p>
        </p:txBody>
      </p:sp>
      <p:sp>
        <p:nvSpPr>
          <p:cNvPr id="106" name="TextBox 105"/>
          <p:cNvSpPr txBox="1"/>
          <p:nvPr/>
        </p:nvSpPr>
        <p:spPr>
          <a:xfrm>
            <a:off x="3071802" y="5715016"/>
            <a:ext cx="2428892" cy="830997"/>
          </a:xfrm>
          <a:prstGeom prst="rect">
            <a:avLst/>
          </a:prstGeom>
          <a:noFill/>
        </p:spPr>
        <p:txBody>
          <a:bodyPr wrap="square" rtlCol="0">
            <a:spAutoFit/>
          </a:bodyPr>
          <a:lstStyle/>
          <a:p>
            <a:r>
              <a:rPr lang="en-IN" sz="2400" b="1" dirty="0" smtClean="0"/>
              <a:t>REDACTED INFORMATION</a:t>
            </a:r>
            <a:endParaRPr lang="en-IN" sz="2400" b="1" dirty="0"/>
          </a:p>
        </p:txBody>
      </p:sp>
      <p:cxnSp>
        <p:nvCxnSpPr>
          <p:cNvPr id="143" name="Straight Arrow Connector 142"/>
          <p:cNvCxnSpPr>
            <a:stCxn id="1026" idx="2"/>
            <a:endCxn id="89" idx="6"/>
          </p:cNvCxnSpPr>
          <p:nvPr/>
        </p:nvCxnSpPr>
        <p:spPr>
          <a:xfrm rot="5400000">
            <a:off x="5581654" y="3562354"/>
            <a:ext cx="2571768" cy="2590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026" idx="2"/>
          </p:cNvCxnSpPr>
          <p:nvPr/>
        </p:nvCxnSpPr>
        <p:spPr>
          <a:xfrm rot="5400000">
            <a:off x="6081720" y="3205164"/>
            <a:ext cx="1714512" cy="24479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929190" y="4071942"/>
            <a:ext cx="1785950" cy="785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TextBox 153"/>
          <p:cNvSpPr txBox="1"/>
          <p:nvPr/>
        </p:nvSpPr>
        <p:spPr>
          <a:xfrm>
            <a:off x="7358050" y="3929066"/>
            <a:ext cx="1785950" cy="338554"/>
          </a:xfrm>
          <a:prstGeom prst="rect">
            <a:avLst/>
          </a:prstGeom>
          <a:noFill/>
        </p:spPr>
        <p:txBody>
          <a:bodyPr wrap="square" rtlCol="0">
            <a:spAutoFit/>
          </a:bodyPr>
          <a:lstStyle/>
          <a:p>
            <a:r>
              <a:rPr lang="en-IN" sz="1600" b="1" dirty="0" smtClean="0"/>
              <a:t>ADMINISTRATOR</a:t>
            </a:r>
            <a:endParaRPr lang="en-IN" sz="1600" b="1" dirty="0"/>
          </a:p>
        </p:txBody>
      </p:sp>
      <p:sp>
        <p:nvSpPr>
          <p:cNvPr id="155" name="TextBox 154"/>
          <p:cNvSpPr txBox="1"/>
          <p:nvPr/>
        </p:nvSpPr>
        <p:spPr>
          <a:xfrm rot="19224411">
            <a:off x="2386021" y="3460324"/>
            <a:ext cx="1143008" cy="307777"/>
          </a:xfrm>
          <a:prstGeom prst="rect">
            <a:avLst/>
          </a:prstGeom>
          <a:noFill/>
        </p:spPr>
        <p:txBody>
          <a:bodyPr wrap="square" rtlCol="0">
            <a:spAutoFit/>
          </a:bodyPr>
          <a:lstStyle/>
          <a:p>
            <a:r>
              <a:rPr lang="en-IN" sz="1400" dirty="0" smtClean="0"/>
              <a:t>&lt;&lt;extends&gt;&gt;</a:t>
            </a:r>
            <a:endParaRPr lang="en-IN" sz="1400" dirty="0"/>
          </a:p>
        </p:txBody>
      </p:sp>
      <p:sp>
        <p:nvSpPr>
          <p:cNvPr id="156" name="Rectangle 155"/>
          <p:cNvSpPr/>
          <p:nvPr/>
        </p:nvSpPr>
        <p:spPr>
          <a:xfrm rot="2700965">
            <a:off x="5017027" y="3422202"/>
            <a:ext cx="1118319" cy="307777"/>
          </a:xfrm>
          <a:prstGeom prst="rect">
            <a:avLst/>
          </a:prstGeom>
        </p:spPr>
        <p:txBody>
          <a:bodyPr wrap="none">
            <a:spAutoFit/>
          </a:bodyPr>
          <a:lstStyle/>
          <a:p>
            <a:r>
              <a:rPr lang="en-IN" sz="1400" dirty="0" smtClean="0"/>
              <a:t>&lt;&lt;extends&gt;&gt;</a:t>
            </a:r>
            <a:endParaRPr lang="en-IN"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descr="data:image/png;base64,iVBORw0KGgoAAAANSUhEUgAAA0gAAAGvCAYAAABhOfXIAAAgAElEQVR4Xu3dsW5c1/Uv4DOuLcCNOxGW+QQGBixkUNTkCZKCnQur4fF0yQMYEAX4AeJufNjIhTsWyRNkRAlyQQzgJ2BoSJ0bA1bt+WNgOaH+kGQK2XuvOXt/BATcwl5rr2+t2Pfn4b0zWa/Xx50fAgQIECBAgAABAgQIEOgmApIrIECAAAECBAgQIECAwG8CApJLIECAAAECBAgQIECAwEsBAckpECBAgAABAgQIECBAQEByAwQIECBAgAABAgQIEHhVwCdILoIAAQIECBAgQIAAAQI+QXIDBAgQIECAAAECBAgQ8AmSGyBAgAABAgQIECBAgMBrBfyKncMgQIAAAQIECBAgQIDASwEBySkQIECAAAECBAgQIEBAQHIDBAgQIECAAAECBAgQeFXAJ0guggABAgQIECBAgAABAj5BcgMECBAgQIAAAQIECBDwCZIbIECAAAECBAgQIECAwGsF/IqdwyBAgAABAgQIECBAgMBLAQHJKRAgQIAAAQIECBAgQEBAcgMECBAgQIAAAQIECBB4VcAnSC6CAAECBAgQIECAAAECPkFyAwQIECBAgAABAgQIEPAJkhsgQIAAAQIECBAgQIDAawX8ip3DIECAAAECBAgQIECAwEsBAckpECBAgAABAgQIECBAQEByAwQIECBAgAABAgQIEHhVwCdILoIAAQIECBAgQIAAAQI+QXIDBAgQIECAAAECBAgQ8AmSGyBAgAABAgQIECBAgMBrBfyKncMgQIAAAQIECBAgQIDASwEBySkQIECAAAECBAgQIEBAQHIDBAgQIECAAAECBAgQeFXAJ0guggABAgQIECBAgAABAj5BcgMECBAgQIAAAQIECBDwCZIbIECAAAECBAgQIECAwGsF/IqdwyBAgAABAgQIECBAgMBLAQHJKRAgQIAAAQIECBAgQEBAcgMECBAgQIAAAQIECBB4VcAnSC6CAAECBAgQIECAAAECPkFyAwQIECBAgAABAgQIEPAJkhsgQIAAAQIECBAgQIDAawX8ip3DIECAAAECBAgQIECAwEsBAckpECBAgAABAgQIECBAQEByAwQIECBAgAABAgQIEHhVwCdILoIAAQIECBAgQIAAAQI+QXIDBAgQIECAAAECBAgQ8AmSGyBAgAABAgQIECBAgMBrBfyKncMgQIAAAQIECBAgQIDASwEBySkQIECAAAECBAgQIEBAQHIDBAgQIECAAAECBAgQeFXAJ0guggABAgQIECBAgAABAj5BcgMECBAgQIAAAQIECBDwCZIbIECAAAECBAgQIECAwGsF/IqdwyBAgAABAgQIECBAgMBLAQHJKRAgQIAAAQIECBAgQEBAcgMECBAgQIAAAQIECBB4VcAnSC6CAAECBAgQIECAAAECPkFyAwQIECBAgAABAgQIEPAJkhsgQIAAAQIECBAgQIDAawX8ip3DIECAAAECBAgQIECAwEsBAckpECBAgAABAgQIECBAQEByAwQIECBAgAABAgQIEHhVwCdILoIAAQIECBAgQIAAAQI+QXIDBAgQIECAAAECBAgQ8AmSGyBAgAABAgQIECBAgMBrBfyKncMgQIAAAQIECBAgQIDASwEBySkQIECAAAECBAgQIEBAQHIDBAgQIECAAAECBAgQeFXAJ0guggABAgQIECBAgAABAj5BcgMECBAgQIAAAQIECBDwCZIbIECAAAECBAgQIECAwGsF/IqdwyBAgAABAgQIECBAgMBLAQHJKVQtMAzDbLVa3b3OkNPp9FHf98s3/bVRtT788MMfv/rqq4dvetfZ2dmt77777vPrzJiy1qbfN9988+Btfb/44ov713nXNtf67LPPvj04OLh80xxffvnlvZ9++umj68yZsta23mvKd6W815S1tvleU/5vMuW9pqyV8sa2tVbKe01Z6zq3f51/FvprCGy7gIC07RvyvmsJXAkvD4ZhOP79b+r7fvN/vu7/Jf2Vv/f/Nw6s9Wgz35sg5vP57Ndff/3XtaC6LmWtbhiGydv69n2/vua7trbWe++996fFYvHG4PwyVF8rhKes1XXdtt5rynelvNeUtbb2XlP+bzLlvaas5fa7bhv/ub9erzf/nnrjv6uu++8Cfx2BbRAQkLZhC97wPwu8KSD9z4UVIECAAAECBN4qsAlsOzs7n+/v70/e9ok7RgJjERCQxrIp73yrgIDkQAgQIECAQIzA779h8Ue/shjzOl0JvLuAgPTuZv6OLRQQkLZwKZ5EgAABAk0ICEhNrLmpIQWkptZd77ACUr27NRkBAgQIbLeAgLTd+/G6dxcQkN7dzN+xhQIC0hYuxZMIECBAoAkBAamJNTc1pIDU1LrrHVZAqne3JiNAgACB7RYQkLZ7P1737gIC0rub+Tu2UEBA2sKleBIBAgQINCEgIDWx5qaGFJCaWne9wwpI9e7WZAQIECCw3QIC0nbvx+veXUBAenczf8cWCghIW7gUTyJAgACBJgQEpCbW3NSQAlJT6653WAGp3t2ajAABAgS2W0BA2u79eN27CwhI727m79hegeVkMllu7/O8jAABAgQI1CcgINW309YnEpBav4C65heQ6tqnaQgQIEBgBALz+Xx28+bNe3fu3OkODg4uR/BkTyTwVgEByYHUJCAg1bRNsxAgQIDAaATW6/Ws67rNHz8ERi8gII1+hQa4IiAgOQcCBAgQIBAgICAFoGuZTUBAykarcICAgBSAriUBAgQIEBCQ3EBNAgJSTds0i4DkBggQIECAQICAgBSArmU2AQEpG63CAQICUgC6lgQIECBAQEByAzUJCEg1bdMsApIbIECAAAECAQICUgC6ltkEBKRstAqXFPBFsSW19SJAgAABAq8KCEguoiYBAammbTY8i4DU8PKNToAAAQKhApvvQdrZ2fl8f39/4nuQQleheSIBASkRpDKxAgJSrL/uBAgQINCuQN/3x13X3Z9Op4/6vl+2K2HyWgQEpFo22fgcAlLjB2B8AgQIEAgTEJDC6DXOJCAgZYJVtqyAgFTWWzcCBAgQIPC7gIDkFmoTEJBq22ij8whIjS7e2AQIECAQLiAgha/AAxILCEiJQZWLERCQYtx1JUCAAAECApIbqE1AQKpto43OIyA1unhjEyBAgEC4gIAUvgIPSCwgICUGVS5GQECKcdeVAAECBAgISG6gNgEBqbaNNjqPgNTo4o1NgAABAuECAlL4CjwgsYCAlBhUuRgBASnGXVcCBAgQICAguYHaBASk2jba6DwXFxcfnJ+fXy6Xy38sFovLRhmMTYAAAQIEigsISMXJNcwsICBlBla+qMByMpn4Bu+i5JoRIECAQOsC8/l8dvPmzXt37tzpDg4O/EfK1g+igvkFpAqWaIT/CAhIjoEAAQIECAQIrNfrWdd1mz9+CIxeQEAa/QoNcEVAQHIOBAgQIEAgQEBACkDXMpuAgJSNVuEAAQEpAF1LAgQIECAgILmBmgQEpJq2aRYByQ0QIECAAIEAAQEpAF3LbAICUjZahQMEBKQAdC0JECBAgICA5AZqEhCQatqmWQQkN0CAAAECBAIEBKQAdC2zCQhI2WgVLilwenr6ydOnTz968eLF1ycnJw9L9taLAAECBAi0LiAgtX4Bdc0vINW1z2anGYZhtlqt7nZd92AYhuNmIQxOgAABAgQKC2y+B2lnZ+fz/f39ie9BKoyvXRYBASkLq6KlBQSk0uL6ESBAgACB3wT6vt/8h8n70+n0Ud/3vrDdYYxeQEAa/QoNsBEQkNwBAQIECBCIERCQYtx1zScgIOWzVbmggIBUEFsrAgQIECBwRUBAcg61CQhItW200XkEpEYXb2wCBAgQCBcQkMJX4AGJBQSkxKDKxQgISDHuuhIgQIAAAQHJDdQmICDVttFG5xGQGl28sQkQIEAgXEBACl+BByQWEJASgyoXIyAgxbjrSoAAAQIEBCQ3UJuAgFTbRhudR0BqdPHGJkCAAIFwAQEpfAUekFhAQEoMqlyMgIAU464rAQIECBAQkNxAbQICUm0bbXSei4uLD87Pzy+Xy+U/FovFZaMMxiZAgAABAsUFBKTi5BpmFhCQMgMrX1RgOZlMfIN3UXLNCBAgQKB1gaOjo3s3btz42+3bty8PDw9/aN3D/OMXEJDGv0MT/FdAQHINBAgQIEAgQGC9Xs+6rtv88UNg9AIC0uhXaIArAgKScyBAgAABAgECAlIAupbZBASkbLQKBwgISAHoWhIgQIAAAQHJDdQkICDVtE2zCEhugAABAgQIBAgISAHoWmYTEJCy0SocICAgBaBrSYAAAQIEBCQ3UJOAgFTTNs0iILkBAgQIECAQICAgBaBrmU1AQMpGq3BJgdPT00+ePn360YsXL74+OTl5WLK3XgQIECBAoHUBAan1C6hrfgGprn02O80wDLPVanW367oHwzAcNwthcAIECBAgUFhgPp/fms1mf97b2/t4d3f358LttSOQXEBASk6qYISAgBShricBAgQIEOi6vu83/2Hy/nQ6fdT3vS9sdxSjFxCQRr9CA2wEBCR3QIAAAQIEYgQEpBh3XfMJCEj5bFUuKCAgFcTWigABAgQIXBEQkJxDbQICUm0bbXQeAanRxRubAAECBMIFBKTwFXhAYgEBKTGocjECAlKMu64ECBAgQEBAcgO1CQhItW200XkEpEYXb2wCBAgQCBcQkMJX4AGJBQSkxKDKxQgISDHuuhIgQIAAAQHJDdQmICDVttFG5xGQGl28sQkQIEAgXEBACl+BByQWEJASgyoXIyAgxbjrSoAAAQIEBCQ3UJuAgFTbRhud5+zs7Nbjx4+758+fP1wsFr6krtE7MDYBAgQIlBcQkMqb65hXQEDK66t6WYHlZDIRjsqa60aAAAECjQscHR3du3Hjxt9u3759eXh4+EPjHMavQEBAqmCJRviPgIDkGAgQIECAQIDAer2edV23+eOHwOgFBKTRr9AAVwQEJOdAgAABAgQCBASkAHQtswkISNloFQ4QEJAC0LUkQIAAAQICkhuoSUBAqmmbZhGQ3AABAgQIEAgQEJAC0LXMJiAgZaNVOEBAQApA15IAAQIECAhIbqAmAQGppm2aRUByAwQIECBAIEBAQApA1zKbgICUjVbhkgKb70F68uTJ+tmzZ9/6HqSS8noRIECAAIGuE5BcQU0CAlJN22x4lmEYZqvV6m7XdQ+GYThumMLoBAgQIECgqMB8Pr81m83+vLe39/Hu7u7PRZtrRiCDgICUAVXJ8gICUnlzHQkQIECAwEag7/vNf5i8P51OH/V97wvbncXoBQSk0a/QABsBAckdECBAgACBGAEBKcZd13wCAlI+W5ULCghIBbG1IkCAAAECVwQEJOdQm4CAVNtGG51HQGp08cYmQIAAgXABASl8BR6QWEBASgyqXIyAgBTjrisBAgQIEBCQ3EBtAgJSbRttdB4BqdHFG5sAAQIEwgUEpPAVeEBiAQEpMahyMQICUoy7rgQIECBAQEByA7UJCEi1bbTReQSkRhdvbAIECBAIFxCQwlfgAYkFBKTEoMrFCAhIMe66EiBAgAABAckN1CYgINW20UbnOTs7u/X48ePu+fPnDxeLhS+pa/QOjE2AAAEC5QUEpPLmOuYVEJDy+qpeVmA5mUyEo7LmuhEgQIBA4wICUuMHUOH4AlKFS214JAGp4eUbnQABAgTiBNbr9azrus0fPwRGLyAgjX6FBrgiICA5BwIECBAgECAgIAWga5lNQEDKRqtwgICAFICuJQECBAgQEJDcQE0CAlJN2zSLgOQGCBAgQIBAgICAFICuZTYBASkbrcIBAgJSALqWBAgQIEBAQHIDNQkISDVt0ywCkhsgQIAAAQIBAgJSALqW2QQEpGy0CpcU2HwP0pMnT9bPnj371vcglZTXiwABAgQIdJ2A5ApqEhCQatpmw7MMwzBbrVZ3u657MAzDccMURidAgAABAsUFBKTi5BpmFBCQMuIqXU5AQCpnrRMBAgQIELgq4Iti3UNtAgJSbRttdB4BqdHFG5sAAQIEwgUEpPAVeEBiAQEpMahyMQICUoy7rgQIECBAQEByA7UJCEi1bbTReQSkRhdvbAIECBAIFxCQwlfgAYkFBKTEoMrFCAhIMe66EiBAgAABAckN1CYgINW20UbnEZAaXbyxCRAgQCBcQEAKX4EHJBYQkBKDKhcjICDFuOtKgAABAgQEJDdQm4CAVNtGG51HQGp08cYmQIAAgXABASl8BR6QWEBASgyqXIyAgBTjrisBAgQIEBCQ3EBtAgJSbRttdJ6zs7Nbjx8/7p4/f/5wsVgsG2UwNgECBAgQKC4gIBUn1zCzgICUGVj5ogLLyWQiHBUl14wAAQIEWhcQkFq/gPrmF5Dq22nLEwlILW/f7AQIECAQJrBer2dd123++CEwegEBafQrNMAVAQHJORAgQIAAgQABASkAXctsAgJSNlqFAwQEpAB0LQkQIECAgIDkBmoSEJBq2qZZBCQ3QIAAAQIEAgQEpAB0LbMJCEjZaBUOEBCQAtC1JECAAAECApIbqElAQKppm2YRkNwAAQIECBAIEBCQAtC1zCYgIGWjVbikwOZ7kJ48ebJ+9uzZt74HqaS8XgQIECBAoOsEJFdQk4CAVNM2G55lGIbZarW623Xdg2EYjhumMDoBAgQIECguICAVJ9cwo4CAlBFX6XICAlI5a50IECBAgMBVAV8U6x5qExCQattoo/MISI0u3tgECBAgEC4gIIWvwAMSCwhIiUGVixEQkGLcdSVAgAABAgKSG6hNQECqbaONziMgNbp4YxMgQIBAuICAFL4CD0gsICAlBlUuRkBAinHXlQABAgQICEhuoDYBAam2jTY6j4DU6OKNTYAAAQLhAgJS+Ao8ILGAgJQYVLkYAQEpxl1XAgQIECAgILmB2gQEpNo22ug8AlKjizc2AQIECIQLCEjhK/CAxAICUmJQ5WIEBKQYd10JECBAgICA5AZqExCQattoo/Ocnp5+8v3339/65Zdf/n5ycvKwUQZjEyBAgACB4gICUnFyDTMLCEiZgZUvKrCcTCbLoh01I0CAAAECjQsISI0fQIXjC0gVLrXhkQSkhpdvdAIECBCIE1iv17Ou6zZ//BAYvYCANPoVGuCKgIDkHAgQIECAQICAgBSArmU2AQEpG63CAQICUgC6lgQIECBAQEByAzUJCEg1bdMsApIbIECAAAECAQICUgC6ltkEBKRstAoHCAhIAehaEiBAgAABAckN1CQgINW0TbMISG6AAAECBAgECAhIAehaZhMQkLLRKlxS4OLi4oPz8/N/L5fLfy4Wi8uSvfUiQIAAAQKtCwhIrV9AXfMLSHXts9lphmGYrVaru13XPRiG4bhZCIMTIECAAIEAAQEpAF3LbAICUjZahUsKCEgltfUiQIAAAQL/FfBFsa6hNgEBqbaNNjqPgNTo4o1NgAABAuECAlL4CjwgsYCAlBhUuRgBASnGXVcCBAgQICAguYHaBASk2jba6DwCUqOLNzYBAgQIhAsISOEr8IDEAgJSYlDlYgQEpBh3XQkQIECAgIDkBmoTEJBq22ij8whIjS7e2AQIECAQLiAgha/AAxILCEiJQZWLERCQYtx1JUCAAAECApIbqE1AQKpto43OIyA1unhjEyBAgEC4gIAUvgIPSCwgICUGVS5GQECKcdeVAAECBAgISG6gNgEBqbaNNjrP6enpJ99///2tX3755e8nJycPG2UwNgECBAgQKC4gIBUn1zCzgICUGVj5ogLLyWSyLNpRMwIECBAg0LiAgNT4AVQ4voBU4VIbHklAanj5RidAgACBGIH5fH5rNpv9ZW9v79bu7u7PMa/QlUA6AQEpnaVK8QICUvwOvIAAAQIEGhRYr9ezrus2f/wQGL2AgDT6FRrgioCA5BwIECBAgECAgIAUgK5lNgEBKRutwgECAlIAupYECBAgQEBAcgM1CQhINW3TLAKSGyBAgAABAgECAlIAupbZBASkbLQKBwgISAHoWhIgQIAAAQHJDdQkICDVtM2GZ7m4uPjg/Pz838vl8p+LxeKyYQqjEyBAgACB4gICUnFyDTMKCEgZcZUuJzAMw2y1Wt3tuu7BMAzH5TrrRIAAAQIECAhIbqAmAQGppm02PIuA1PDyjU6AAAECoQJHR0f33n///b9++umnPx4eHv4Q+hjNCSQQEJASICoRLyAgxe/ACwgQIECgTYG+7ze/uXF/Op0+6vt+2aaCqWsSEJBq2mbDswhIDS/f6AQIECAQKiAghfJrnkFAQMqAqmR5AQGpvLmOBAgQIEBgIyAguYPaBASk2jba6DwCUqOLNzYBAgQIhAsISOEr8IDEAgJSYlDlYgQEpBh3XQkQIECAgIDkBmoTEJBq22ij8whIjS7e2AQIECAQLiAgha/AAxILCEiJQZWLERCQYtx1JUCAAAECApIbqE1AQKpto43OIyA1unhjEyBAgEC4gIAUvgIPSCwgICUGVS5GQECKcdeVAAECBAgISG6gNgEBqbaNtj3PcjKZ+IK6tm/A9AQIECBQWEBAKgyuXXYBASk7sQYFBQSkgthaESBAgACBjcB8Pr81m83+sre3d2t3d/dnKgTGLiAgjX2D3n9VQEByDwQIECBAIEBgvV7Puq7b/PFDYPQCAtLoV2iAKwICknMgQIAAAQIBAgJSALqW2QQEpGy0CgcICEgB6FoSIECAAAEByQ3UJCAg1bRNswhIboAAAQIECAQICEgB6FpmExCQstEqHCAgIAWga0mAAAECBAQkN1CTgIBU0zbNIiC5AQIECBAgECAgIAWga5lNQEDKRqtwSQFfFFtSWy8CBAgQIPCqgIDkImoSEJBq2mbDswhIDS/f6AQIECAQKnB0dHTv/fff/+unn3764+Hh4Q+hj9GcQAIBASkBohLxAgJS/A68gAABAgTaFOj7/rjruvvT6fRR3/fLNhVMXZOAgFTTNhueRUBqePlGJ0CAAIFQAQEplF/zDAICUgZUJcsLCEjlzXUkQIAAAQIbAQHJHdQmICDVttFG5xGQGl28sQkQIEAgXEBACl+BByQWEJASgyoXIyAgxbjrSoAAAQIEBCQ3UJuAgFTbRhudR0BqdPHGJkCAAIFwAQEpfAUekFhAQEoMqlyMgIAU464rAQIECBAQkNxAbQICUm0bbXQeAanRxRubAAECBMIFBKTwFXhAYgEBKTGocjECAlKMu64ECBAgQEBAcgO1CQhItW207XmWk8nEF9S1fQOmJ0CAAIHCAgJSYXDtsgsISNmJNSgoICAVxNaKAAECBAhsBObz+ezmzZv37ty50x0cHFxSITB2AQFp7Bv0/qsCApJ7IECAAAECAQLr9XrWdd3mjx8CoxcQkEa/QgNcERCQnAMBAgQIEAgQEJAC0LXMJiAgZaNVOEBAQApA15IAAQIECAhIbqAmAQGppm2aRUByAwQIECBAIEBAQApA1zKbgICUjVbhAAEBKQBdSwIECBAgICC5gZoEBKSatmkWAckNECBAgACBAAEBKQBdy2wCAlI2WoVLCvii2JLaehEgQIAAgVcFBCQXUZOAgFTTNhueRUBqePlGJ0CAAIFQgc33IO3s7Hy+v78/8T1IoavQPJGAgJQIUplYAQEp1l93AgQIEGhXoO/7467r7k+n00d93y/blTB5LQICUi2bbHwOAanxAzA+AQIECIQJCEhh9BpnEhCQMsEqW1ZAQCrrrRsBAgQIEPhdQEByC7UJCEi1bbTReQSkRhdvbAIECBAIFxCQwlfgAYkFBKTEoMrFCAhIMe66EiBAgAABAckN1CYgINW20UbnEZAaXbyxCRAgQCBcQEAKX4EHJBYQkBKDKhcjICDFuOtKgAABAgQEJDdQm4CAVNtGG51HQGp08cYmQIAAgXABASl8BR6QWEBASgyqXIyAgBTjrisBAgQIEBCQ3EBtAgJSbRtte57lZDLxBXVt34DpCRAgQKCwgIBUGFy77AICUnZiDQoKCEgFsbUiQIAAAQIbgfl8Prt58+a9O3fudAcHB5dUCIxdQEAa+wa9/6qAgOQeCBAgQIBAgMB6vZ51Xbf544fA6AUEpNGv0ABXBAQk50CAAAECBAIEBKQAdC2zCQhI2WgVDhAQkALQtSRAgAABAgKSG6hJQECqaZtmEZDcAAECBAgQCBAQkALQtcwmICBlo1U4QEBACkDXkgABAgQICEhuoCYBAammbZpFQHIDBAgQIEAgQEBACkDXMpuAgJSNVuGSAr4otqS2XgQIECBA4FUBAclF1CQgINW0zYZnEZAaXr7RCRAgQCBUYPM9SDs7O5/v7+9PfA9S6Co0TyQgICWCVCZWQECK9dedAAECBNoV6Pv+uOu6+9Pp9FHf98t2JUxei4CAVMsmG59DQGr8AIxPgAABAmECAlIYvcaZBASkTLDKlhUQkMp660aAAAECBH4XEJDcQm0CAlJtG210HgGp0cUbmwABAgTCBQSk8BV4QGIBASkxqHIxAgJSjLuuBAgQIEBAQHIDtQkISLVttNF5BKRGF29sAgQIEAgXEJDCV+ABiQUEpMSgysUICEgx7roSIECAAAEByQ3UJiAg1bbRRucRkBpdvLEJECBAIFxAQApfgQckFhCQEoMqFyMgIMW460qAAAECBAQkN1CbgIBU20Ybnefi4uKD8/Pzy+Vy+Y/FYnHZKIOxCRAgQIBAcQEBqTi5hpkFBKTMwMoXFVhOJhPf4F2UXDMCBAgQaF1gPp/Pbt68ee/OnTvdwcGB/0jZ+kFUML+AVMESjfAfAQHJMRAgQIAAgQCB9Xo967pu88cPgdELCEijX6EBrggISM6BAAECBAgECAhIAehaZhMQkLLRKhwgICAFoGtJgAABAgQEJDdQk4CAVNM2zSIguQECBAgQIBAgICAFoGuZTUBAykarcICAgBSAriUBAgQIEBCQ3EBNAgJSTds0i4DkBggQIECAQICAgBSArhrOQvQAAA1tSURBVGU2AQEpG63CJQVOT08/efr06UcvXrz4+uTk5GHJ3noRIECAAIHWBQSk1i+grvkFpLr22ew0wzDMVqvV3a7rHgzDcNwshMEJECBAgEBhgc33IO3s7Hy+v78/8T1IhfG1yyIgIGVhVbS0gIBUWlw/AgQIECDwm0Df95v/MHl/Op0+6vveF7Y7jNELCEijX6EBNgICkjsgQIAAAQIxAgJSjLuu+QQEpHy2KhcUEJAKYmtFgAABAgSuCAhIzqE2AQGpto02Oo+A1OjijU2AAAEC4QICUvgKPCCxgICUGFS5GAEBKcZdVwIECBAgICC5gdoEBKTaNtroPAJSo4s3NgECBAiECwhI4SvwgMQCAlJiUOViBASkGHddCRAgQICAgOQGahMQkGrbaKPzCEiNLt7YBAgQIBAuICCFr8ADEgsISIlBlYsREJBi3HUlQIAAAQICkhuoTUBAqm2jjc5zcXHxwfn5+eVyufzHYrG4bJTB2AQIECBAoLiAgFScXMPMAgJSZmDliwosJ5OJb/AuSq4ZAQIECLQucHR0dO/GjRt/u3379uXh4eEPrXuYf/wCAtL4d2iC/woISK6BAAECBAgECKzX61nXdZs/fgiMXkBAGv0KDXBFQEByDgQIECBAIEBAQApA1zKbgICUjVbhAAEBKQBdSwIECBAgICC5gZoEBKSatmkWAckNECBAgACBAAEBKQBdy2wCAlI2WoUDBASkAHQtCRAgQICAgOQGahIQkGraplkEJDdAgAABAgQCBASkAHQtswkISNloFS4pcHp6+snTp08/evHixdcnJycPS/bWiwABAgQItC4gILV+AXXNLyDVtc9mpxmGYbZare52XfdgGIbjZiEMToAAAQIECgvM5/Nbs9nsz3t7ex/v7u7+XLi9dgSSCwhIyUkVjBAQkCLU9SRAgAABAl3X9/3mP0zen06nj/q+94XtjmL0AgLS6FdogI2AgOQOCBAgQIBAjICAFOOuaz4BASmfrcoFBQSkgthaESBAgACBKwICknOoTUBAqm2jjc4jIDW6eGMTIECAQLiAgBS+Ag9ILCAgJQZVLkZAQIpx15UAAQIECAhIbqA2AQGpto02Oo+A1OjijU2AAAEC4QICUvgKPCCxgICUGFS5GAEBKcZdVwIECBAgICC5gdoEBKTaNtroPAJSo4s3NgECBAiECwhI4SvwgMQCAlJiUOViBASkGHddCRAgQICAgOQGahMQkGrbaKPznJ2d3Xr8+HH3/Pnzh4vFwpfUNXoHxiZAgACB8gICUnlzHfMKCEh5fVUvK7CcTCbCUVlz3QgQIECgcYGjo6N7N27c+Nvt27cvDw8Pf2icw/gVCAhIFSzRCP8REJAcAwECBAgQCBBYr9ezrus2f/wQGL2AgDT6FRrgioCA5BwIECBAgECAgIAUgK5lNgEBKRutwgECAlIAupYECBAgQEBAcgM1CQhINW3TLAKSGyBAgAABAgECAlIAupbZBASkbLQKBwgISAHoWhIgQIAAAQHJDdQkICDVtE2zCEhugAABAgQIBAgISAHoWmYTEJCy0SpcUmDzPUhPnjxZP3v27Fvfg1RSXi8CBAgQINB1ApIrqElAQKppmw3PMgzDbLVa3e267sEwDMcNUxidAAECBAgUFZjP57dms9mf9/b2Pt7d3f25aHPNCGQQEJAyoCpZXkBAKm+uIwECBAgQ2Aj0fb/5D5P3p9Ppo77vfWG7sxi9gIA0+hUaYCMgILkDAgQIECAQIyAgxbjrmk9AQMpnq3JBAQGpILZWBAgQIEDgioCA5BxqExCQattoo/MISI0u3tgECBAgEC4gIIWvwAMSCwhIiUGVixEQkGLcdSVAgAABAgKSG6hNQECqbaONziMgNbp4YxMgQIBAuICAFL4CD0gsICAlBlUuRkBAinHXlQABAgQICEhuoDYBAam2jTY6j4DU6OKNTYAAAQLhAgJS+Ao8ILGAgJQYVLkYAQEpxl1XAgQIECAgILmB2gQEpNo22ug8Z2dntx4/ftw9f/784WKx8CV1jd6BsQkQIECgvICAVN5cx7wCAlJeX9XLCiwnk4lwVNZcNwIECBBoXEBAavwAKhxfQKpwqQ2PJCA1vHyjEyBAgECcwHq9nnVdt/njh8DoBQSk0a/QAFcEBCTnQIAAAQIEAgQEpAB0LbMJCEjZaBUOEBCQAtC1JECAAAECApIbqElAQKppm2YRkNwAAQIECBAIEBCQAtC1zCYgIGWjVThAQEAKQNeSAAECBAgISG6gJgEBqaZtmkVAcgMECBAgQCBAQEAKQNcym4CAlI1W4ZICm+9BevLkyfrZs2ff+h6kkvJ6ESBAgACBrhOQXEFNAgJSTdtseJZhGGar1epu13UPhmE4bpjC6AQIECBAoLiAgFScXMOMAgJSRlylywkISOWsdSJAgAABAlcFfFGse6hNQECqbaONziMgNbp4YxMgQIBAuICAFL4CD0gsICAlBlUuRuBKQHrtA4ZhmLztZX3fr6/78vfee+9Pb/t/59T3/bLrus2v+/3hT8paf/Trhb//C+wPH/XbX/DWX1UMrPVos+s3zTCfz2e//vrrv645Y8paXcob29ZaKe81Za0tvteU/ztKea8pa7n9ruv8c/+3f+pOp9NHLy2u+Y9hfxmB7RQQkLZzL171jgJ/FJC++eabB28r+cUXX9y/bsvPPvvs24ODg8s3/fVffvnlvZ9++umj69RLWeuP/sX0R0ZX37uttT788MMfv/rqq4dvst38f9bx3XfffX4d+5S1Nv1S3ti21kp5rylrbeu9pnxXyntNWcvt//ZPG//cF5Cu8+8df814BASk8ezKSwkQIECAAAECBAgQyCwgIGUGVp4AAQIECBAgQIAAgfEICEjj2ZWXEiBAgAABAgQIECCQWUBAygysPAECBAgQIECAAAEC4xEQkMazKy8lQIAAAQIECBAgQCCzgICUGVh5AgQIECBAgAABAgTGIyAgjWdXXkqAAAECBAgQIECAQGYBASkzsPIECBAgQIAAAQIECIxHQEAaz668lAABAgQIECBAgACBzAICUmZg5QkQIECAAAECBAgQGI+AgDSeXXkpAQIECBAgQIAAAQKZBQSkzMDKEyBAgAABAgQIECAwHgEBaTy78lICBAgQIECAAAECBDILCEiZgZUnQIAAAQIECBAgQGA8AgLSeHblpQQIECBAgAABAgQIZBYQkDIDK0+AAAECBAgQIECAwHgEBKTx7MpLCRAgQIAAAQIECBDILCAgZQZWngABAgQIECBAgACB8QgISOPZlZcSIECAAAECBAgQIJBZQEDKDKw8AQIECBAgQIAAAQLjERCQxrMrLyVAgAABAgQIECBAILOAgJQZWHkCBAgQIECAAAECBMYjICCNZ1deSoAAAQIECBAgQIBAZgEBKTOw8gQIECBAgAABAgQIjEdAQBrPrryUAAECBAgQIECAAIHMAgJSZmDlCRAgQIAAAQIECBAYj4CANJ5deSkBAgQIECBAgAABApkFBKTMwMoTIECAAAECBAgQIDAeAQFpPLvyUgIECBAgQIAAAQIEMgsISJmBlSdAgAABAgQIECBAYDwCAtJ4duWlBAgQIECAAAECBAhkFhCQMgMrT4AAAQIECBAgQIDAeAQEpPHsyksJECBAgAABAgQIEMgsICBlBlaeAAECBAgQIECAAIHxCAhI49mVlxIgQIAAAQIECBAgkFlAQMoMrDwBAgQIECBAgAABAuMREJDGsysvJUCAAAECBAgQIEAgs4CAlBlYeQIECBAgQIAAAQIExiMgII1nV15KgAABAgQIECBAgEBmAQEpM7DyBAgQIECAAAECBAiMR0BAGs+uvJQAAQIECBAgQIAAgcwCAlJmYOUJECBAgAABAgQIEBiPgIA0nl15KQECBAgQIECAAAECmQUEpMzAyhMgQIAAAQIECBAgMB4BAWk8u/JSAgQIECBAgAABAgQyCwhImYGVJ0CAAAECBAgQIEBgPAIC0nh25aUECBAgQIAAAQIECGQWEJAyAytPgAABAgQIECBAgMB4BASk8ezKSwkQIECAAAECBAgQyCwgIGUGVp4AAQIECBAgQIAAgfEICEjj2ZWXEiBAgAABAgQIECCQWUBAygysPAECBAgQIECAAAEC4xEQkMazKy8lQIAAAQIECBAgQCCzgICUGVh5AgQIECBAgAABAgTGIyAgjWdXXkqAAAECBAgQIECAQGYBASkzsPIECBAgQIAAAQIECIxHQEAaz668lAABAgQIECBAgACBzAICUmZg5QkQIECAAAECBAgQGI+AgDSeXXkpAQIECBAgQIAAAQKZBQSkzMDKEyBAgAABAgQIECAwHgEBaTy78lICBAgQIECAAAECBDILCEiZgZUnQIAAAQIECBAgQGA8AgLSeHblpQQIECBAgAABAgQIZBYQkDIDK0+AAAECBAgQIECAwHgEBKTx7MpLCRAgQIAAAQIECBDILCAgZQZWngABAgQIECBAgACB8QgISOPZlZcSIECAAAECBAgQIJBZQEDKDKw8AQIECBAgQIAAAQLjERCQxrMrLyVAgAABAgQIECBAILPA/wFPz+NA9m4jV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 name="Picture 3" descr="Screenshot (98).png"/>
          <p:cNvPicPr>
            <a:picLocks noChangeAspect="1"/>
          </p:cNvPicPr>
          <p:nvPr/>
        </p:nvPicPr>
        <p:blipFill>
          <a:blip r:embed="rId2"/>
          <a:srcRect t="11909" b="9486"/>
          <a:stretch>
            <a:fillRect/>
          </a:stretch>
        </p:blipFill>
        <p:spPr>
          <a:xfrm>
            <a:off x="142844" y="571480"/>
            <a:ext cx="8786874" cy="2357454"/>
          </a:xfrm>
          <a:prstGeom prst="rect">
            <a:avLst/>
          </a:prstGeom>
        </p:spPr>
      </p:pic>
      <p:pic>
        <p:nvPicPr>
          <p:cNvPr id="12" name="Picture 11" descr="Screenshot (99).png"/>
          <p:cNvPicPr>
            <a:picLocks noChangeAspect="1"/>
          </p:cNvPicPr>
          <p:nvPr/>
        </p:nvPicPr>
        <p:blipFill>
          <a:blip r:embed="rId3"/>
          <a:srcRect t="13871" b="5534"/>
          <a:stretch>
            <a:fillRect/>
          </a:stretch>
        </p:blipFill>
        <p:spPr>
          <a:xfrm>
            <a:off x="142844" y="3714752"/>
            <a:ext cx="2857520" cy="3000396"/>
          </a:xfrm>
          <a:prstGeom prst="rect">
            <a:avLst/>
          </a:prstGeom>
        </p:spPr>
      </p:pic>
      <p:pic>
        <p:nvPicPr>
          <p:cNvPr id="23" name="Picture 22" descr="Screenshot (100).png"/>
          <p:cNvPicPr>
            <a:picLocks noChangeAspect="1"/>
          </p:cNvPicPr>
          <p:nvPr/>
        </p:nvPicPr>
        <p:blipFill>
          <a:blip r:embed="rId4"/>
          <a:srcRect t="13797" b="5143"/>
          <a:stretch>
            <a:fillRect/>
          </a:stretch>
        </p:blipFill>
        <p:spPr>
          <a:xfrm>
            <a:off x="3143240" y="3714752"/>
            <a:ext cx="2786082" cy="3000396"/>
          </a:xfrm>
          <a:prstGeom prst="rect">
            <a:avLst/>
          </a:prstGeom>
        </p:spPr>
      </p:pic>
      <p:sp>
        <p:nvSpPr>
          <p:cNvPr id="26" name="Rectangle 25"/>
          <p:cNvSpPr/>
          <p:nvPr/>
        </p:nvSpPr>
        <p:spPr>
          <a:xfrm>
            <a:off x="3286116" y="-142900"/>
            <a:ext cx="1691489" cy="769441"/>
          </a:xfrm>
          <a:prstGeom prst="rect">
            <a:avLst/>
          </a:prstGeom>
          <a:noFill/>
        </p:spPr>
        <p:txBody>
          <a:bodyPr wrap="none" lIns="91440" tIns="45720" rIns="91440" bIns="45720">
            <a:spAutoFit/>
          </a:bodyPr>
          <a:lstStyle/>
          <a:p>
            <a:pPr algn="ctr"/>
            <a:r>
              <a:rPr lang="en-US" sz="4400" b="1" u="sng"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HOME</a:t>
            </a:r>
            <a:endParaRPr lang="en-US" sz="44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27" name="Rectangle 26"/>
          <p:cNvSpPr/>
          <p:nvPr/>
        </p:nvSpPr>
        <p:spPr>
          <a:xfrm>
            <a:off x="928662" y="3071810"/>
            <a:ext cx="1602555" cy="523220"/>
          </a:xfrm>
          <a:prstGeom prst="rect">
            <a:avLst/>
          </a:prstGeom>
        </p:spPr>
        <p:txBody>
          <a:bodyPr wrap="none">
            <a:spAutoFit/>
          </a:bodyPr>
          <a:lstStyle/>
          <a:p>
            <a:pPr algn="ctr"/>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REGISTER</a:t>
            </a:r>
            <a:endParaRPr lang="en-US" sz="28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28" name="Rectangle 27"/>
          <p:cNvSpPr/>
          <p:nvPr/>
        </p:nvSpPr>
        <p:spPr>
          <a:xfrm>
            <a:off x="3929058" y="3071810"/>
            <a:ext cx="1285884" cy="523220"/>
          </a:xfrm>
          <a:prstGeom prst="rect">
            <a:avLst/>
          </a:prstGeom>
        </p:spPr>
        <p:txBody>
          <a:bodyPr wrap="square">
            <a:spAutoFit/>
          </a:bodyPr>
          <a:lstStyle/>
          <a:p>
            <a:pPr algn="ctr"/>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LOGIN</a:t>
            </a:r>
            <a:endParaRPr lang="en-US" sz="28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29" name="Picture 28" descr="Screenshot (101).png"/>
          <p:cNvPicPr>
            <a:picLocks noChangeAspect="1"/>
          </p:cNvPicPr>
          <p:nvPr/>
        </p:nvPicPr>
        <p:blipFill>
          <a:blip r:embed="rId5"/>
          <a:srcRect t="8313" b="4144"/>
          <a:stretch>
            <a:fillRect/>
          </a:stretch>
        </p:blipFill>
        <p:spPr>
          <a:xfrm>
            <a:off x="6143636" y="3714752"/>
            <a:ext cx="2643206" cy="2998800"/>
          </a:xfrm>
          <a:prstGeom prst="rect">
            <a:avLst/>
          </a:prstGeom>
        </p:spPr>
      </p:pic>
      <p:sp>
        <p:nvSpPr>
          <p:cNvPr id="30" name="Rectangle 29"/>
          <p:cNvSpPr/>
          <p:nvPr/>
        </p:nvSpPr>
        <p:spPr>
          <a:xfrm>
            <a:off x="6072198" y="3714752"/>
            <a:ext cx="2857520" cy="300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6107783" y="3143248"/>
            <a:ext cx="3036217" cy="523220"/>
          </a:xfrm>
          <a:prstGeom prst="rect">
            <a:avLst/>
          </a:prstGeom>
        </p:spPr>
        <p:txBody>
          <a:bodyPr wrap="none">
            <a:spAutoFit/>
          </a:bodyPr>
          <a:lstStyle/>
          <a:p>
            <a:pPr algn="ctr"/>
            <a:r>
              <a:rPr lang="en-US" sz="2800" b="1" u="sng"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SUCCESSFUL</a:t>
            </a:r>
            <a:r>
              <a:rPr lang="en-US" b="1" u="sng"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2800" b="1" u="sng"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LOGIN</a:t>
            </a:r>
            <a:endParaRPr lang="en-US" sz="28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2).png"/>
          <p:cNvPicPr>
            <a:picLocks noChangeAspect="1"/>
          </p:cNvPicPr>
          <p:nvPr/>
        </p:nvPicPr>
        <p:blipFill>
          <a:blip r:embed="rId2"/>
          <a:srcRect t="12679" b="4201"/>
          <a:stretch>
            <a:fillRect/>
          </a:stretch>
        </p:blipFill>
        <p:spPr>
          <a:xfrm>
            <a:off x="428596" y="500042"/>
            <a:ext cx="8286808" cy="2786082"/>
          </a:xfrm>
          <a:prstGeom prst="rect">
            <a:avLst/>
          </a:prstGeom>
        </p:spPr>
      </p:pic>
      <p:pic>
        <p:nvPicPr>
          <p:cNvPr id="3" name="Picture 2" descr="Screenshot (103).png"/>
          <p:cNvPicPr>
            <a:picLocks noChangeAspect="1"/>
          </p:cNvPicPr>
          <p:nvPr/>
        </p:nvPicPr>
        <p:blipFill>
          <a:blip r:embed="rId3"/>
          <a:srcRect t="13871" b="5534"/>
          <a:stretch>
            <a:fillRect/>
          </a:stretch>
        </p:blipFill>
        <p:spPr>
          <a:xfrm>
            <a:off x="214282" y="3929066"/>
            <a:ext cx="2500330" cy="2714620"/>
          </a:xfrm>
          <a:prstGeom prst="rect">
            <a:avLst/>
          </a:prstGeom>
        </p:spPr>
      </p:pic>
      <p:pic>
        <p:nvPicPr>
          <p:cNvPr id="4" name="Picture 3" descr="Screenshot (104).png"/>
          <p:cNvPicPr>
            <a:picLocks noChangeAspect="1"/>
          </p:cNvPicPr>
          <p:nvPr/>
        </p:nvPicPr>
        <p:blipFill>
          <a:blip r:embed="rId4"/>
          <a:srcRect t="13871" b="5534"/>
          <a:stretch>
            <a:fillRect/>
          </a:stretch>
        </p:blipFill>
        <p:spPr>
          <a:xfrm>
            <a:off x="3000364" y="4000504"/>
            <a:ext cx="2714644" cy="2714400"/>
          </a:xfrm>
          <a:prstGeom prst="rect">
            <a:avLst/>
          </a:prstGeom>
        </p:spPr>
      </p:pic>
      <p:pic>
        <p:nvPicPr>
          <p:cNvPr id="5" name="Picture 4" descr="Screenshot (105).png"/>
          <p:cNvPicPr>
            <a:picLocks noChangeAspect="1"/>
          </p:cNvPicPr>
          <p:nvPr/>
        </p:nvPicPr>
        <p:blipFill>
          <a:blip r:embed="rId5"/>
          <a:srcRect l="8593" t="13871" b="11092"/>
          <a:stretch>
            <a:fillRect/>
          </a:stretch>
        </p:blipFill>
        <p:spPr>
          <a:xfrm>
            <a:off x="6143636" y="4000504"/>
            <a:ext cx="2643206" cy="2714644"/>
          </a:xfrm>
          <a:prstGeom prst="rect">
            <a:avLst/>
          </a:prstGeom>
        </p:spPr>
      </p:pic>
      <p:sp>
        <p:nvSpPr>
          <p:cNvPr id="8" name="Rectangle 7"/>
          <p:cNvSpPr/>
          <p:nvPr/>
        </p:nvSpPr>
        <p:spPr>
          <a:xfrm>
            <a:off x="3428992" y="0"/>
            <a:ext cx="2266646" cy="523220"/>
          </a:xfrm>
          <a:prstGeom prst="rect">
            <a:avLst/>
          </a:prstGeom>
          <a:noFill/>
        </p:spPr>
        <p:txBody>
          <a:bodyPr wrap="none" lIns="91440" tIns="45720" rIns="91440" bIns="45720">
            <a:spAutoFit/>
          </a:bodyPr>
          <a:lstStyle/>
          <a:p>
            <a:pPr algn="ctr"/>
            <a:r>
              <a:rPr lang="en-US" sz="2800" b="1" u="sng"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USER PROFILE</a:t>
            </a:r>
            <a:endParaRPr lang="en-US" sz="28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9" name="Rectangle 8"/>
          <p:cNvSpPr/>
          <p:nvPr/>
        </p:nvSpPr>
        <p:spPr>
          <a:xfrm>
            <a:off x="357158" y="3357562"/>
            <a:ext cx="2214578" cy="523220"/>
          </a:xfrm>
          <a:prstGeom prst="rect">
            <a:avLst/>
          </a:prstGeom>
          <a:noFill/>
        </p:spPr>
        <p:txBody>
          <a:bodyPr wrap="square" lIns="91440" tIns="45720" rIns="91440" bIns="45720">
            <a:spAutoFit/>
          </a:bodyPr>
          <a:lstStyle/>
          <a:p>
            <a:pPr algn="ctr"/>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UPLOAD</a:t>
            </a:r>
            <a:r>
              <a:rPr lang="en-US" sz="2800" b="1" u="sng"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FILE</a:t>
            </a:r>
            <a:endParaRPr lang="en-US" sz="28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Rectangle 9"/>
          <p:cNvSpPr/>
          <p:nvPr/>
        </p:nvSpPr>
        <p:spPr>
          <a:xfrm>
            <a:off x="3000364" y="3357562"/>
            <a:ext cx="2857520" cy="584775"/>
          </a:xfrm>
          <a:prstGeom prst="rect">
            <a:avLst/>
          </a:prstGeom>
          <a:noFill/>
        </p:spPr>
        <p:txBody>
          <a:bodyPr wrap="square" lIns="91440" tIns="45720" rIns="91440" bIns="45720">
            <a:spAutoFit/>
          </a:bodyPr>
          <a:lstStyle/>
          <a:p>
            <a:pPr algn="ctr"/>
            <a:r>
              <a:rPr lang="en-US" sz="3200" b="1" u="sng"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SELECT FILE</a:t>
            </a:r>
            <a:endParaRPr lang="en-US" sz="32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1" name="Rectangle 10"/>
          <p:cNvSpPr/>
          <p:nvPr/>
        </p:nvSpPr>
        <p:spPr>
          <a:xfrm>
            <a:off x="6357950" y="3429000"/>
            <a:ext cx="2357454" cy="584775"/>
          </a:xfrm>
          <a:prstGeom prst="rect">
            <a:avLst/>
          </a:prstGeom>
          <a:noFill/>
        </p:spPr>
        <p:txBody>
          <a:bodyPr wrap="square" lIns="91440" tIns="45720" rIns="91440" bIns="45720">
            <a:spAutoFit/>
          </a:bodyPr>
          <a:lstStyle/>
          <a:p>
            <a:pPr algn="ctr"/>
            <a:r>
              <a:rPr lang="en-US" sz="32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REDACT</a:t>
            </a:r>
            <a:r>
              <a:rPr lang="en-US" sz="3200" b="1" u="sng"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FILE</a:t>
            </a:r>
            <a:endParaRPr lang="en-US" sz="32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107).png"/>
          <p:cNvPicPr>
            <a:picLocks noChangeAspect="1"/>
          </p:cNvPicPr>
          <p:nvPr/>
        </p:nvPicPr>
        <p:blipFill>
          <a:blip r:embed="rId2"/>
          <a:srcRect t="12481" b="11092"/>
          <a:stretch>
            <a:fillRect/>
          </a:stretch>
        </p:blipFill>
        <p:spPr>
          <a:xfrm>
            <a:off x="428596" y="500042"/>
            <a:ext cx="8429684" cy="2714644"/>
          </a:xfrm>
          <a:prstGeom prst="rect">
            <a:avLst/>
          </a:prstGeom>
        </p:spPr>
      </p:pic>
      <p:pic>
        <p:nvPicPr>
          <p:cNvPr id="7" name="Picture 6" descr="Screenshot (98).png"/>
          <p:cNvPicPr>
            <a:picLocks noChangeAspect="1"/>
          </p:cNvPicPr>
          <p:nvPr/>
        </p:nvPicPr>
        <p:blipFill>
          <a:blip r:embed="rId3"/>
          <a:srcRect l="4687" t="13871" b="11092"/>
          <a:stretch>
            <a:fillRect/>
          </a:stretch>
        </p:blipFill>
        <p:spPr>
          <a:xfrm>
            <a:off x="428596" y="3929066"/>
            <a:ext cx="8429684" cy="2714644"/>
          </a:xfrm>
          <a:prstGeom prst="rect">
            <a:avLst/>
          </a:prstGeom>
        </p:spPr>
      </p:pic>
      <p:sp>
        <p:nvSpPr>
          <p:cNvPr id="8" name="Rectangle 7"/>
          <p:cNvSpPr/>
          <p:nvPr/>
        </p:nvSpPr>
        <p:spPr>
          <a:xfrm>
            <a:off x="2928926" y="3357562"/>
            <a:ext cx="3852594" cy="523220"/>
          </a:xfrm>
          <a:prstGeom prst="rect">
            <a:avLst/>
          </a:prstGeom>
        </p:spPr>
        <p:txBody>
          <a:bodyPr wrap="none">
            <a:spAutoFit/>
          </a:bodyPr>
          <a:lstStyle/>
          <a:p>
            <a:pPr algn="ctr"/>
            <a:r>
              <a:rPr lang="en-US" sz="2800" b="1" u="sng"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LOGOUT TO HOME PAGE</a:t>
            </a:r>
            <a:endParaRPr lang="en-US" sz="28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9" name="Rectangle 8"/>
          <p:cNvSpPr/>
          <p:nvPr/>
        </p:nvSpPr>
        <p:spPr>
          <a:xfrm>
            <a:off x="1500166" y="0"/>
            <a:ext cx="6152262" cy="461665"/>
          </a:xfrm>
          <a:prstGeom prst="rect">
            <a:avLst/>
          </a:prstGeom>
        </p:spPr>
        <p:txBody>
          <a:bodyPr wrap="none">
            <a:spAutoFit/>
          </a:bodyPr>
          <a:lstStyle/>
          <a:p>
            <a:pPr algn="ctr"/>
            <a:r>
              <a:rPr lang="en-US" sz="24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GENERATED   REDACTED  FILE &amp; INFORMATION</a:t>
            </a:r>
            <a:endParaRPr lang="en-US" sz="2400" b="1" u="sng"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357166"/>
            <a:ext cx="8286808" cy="60722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500166" y="785794"/>
            <a:ext cx="6047681" cy="923330"/>
          </a:xfrm>
          <a:prstGeom prst="rect">
            <a:avLst/>
          </a:prstGeom>
        </p:spPr>
        <p:txBody>
          <a:bodyPr wrap="none">
            <a:spAutoFit/>
          </a:bodyPr>
          <a:lstStyle/>
          <a:p>
            <a:pPr algn="ctr"/>
            <a:r>
              <a:rPr lang="en-US" sz="5400" b="1" u="sng" dirty="0" smtClean="0">
                <a:ln w="10541" cmpd="sng">
                  <a:solidFill>
                    <a:schemeClr val="tx1"/>
                  </a:solidFill>
                  <a:prstDash val="solid"/>
                </a:ln>
              </a:rPr>
              <a:t>TECHNOLOGY STACK</a:t>
            </a:r>
            <a:endParaRPr lang="en-US" sz="5400" b="1" u="sng" cap="none" spc="0" dirty="0">
              <a:ln w="10541" cmpd="sng">
                <a:solidFill>
                  <a:schemeClr val="tx1"/>
                </a:solidFill>
                <a:prstDash val="solid"/>
              </a:ln>
              <a:effectLst/>
            </a:endParaRPr>
          </a:p>
        </p:txBody>
      </p:sp>
      <p:graphicFrame>
        <p:nvGraphicFramePr>
          <p:cNvPr id="4" name="Table 3"/>
          <p:cNvGraphicFramePr>
            <a:graphicFrameLocks noGrp="1"/>
          </p:cNvGraphicFramePr>
          <p:nvPr/>
        </p:nvGraphicFramePr>
        <p:xfrm>
          <a:off x="1428728" y="2143116"/>
          <a:ext cx="6096000" cy="2225040"/>
        </p:xfrm>
        <a:graphic>
          <a:graphicData uri="http://schemas.openxmlformats.org/drawingml/2006/table">
            <a:tbl>
              <a:tblPr firstRow="1" bandRow="1">
                <a:tableStyleId>{8EC20E35-A176-4012-BC5E-935CFFF8708E}</a:tableStyleId>
              </a:tblPr>
              <a:tblGrid>
                <a:gridCol w="2032000"/>
                <a:gridCol w="2032000"/>
                <a:gridCol w="2032000"/>
              </a:tblGrid>
              <a:tr h="370840">
                <a:tc>
                  <a:txBody>
                    <a:bodyPr/>
                    <a:lstStyle/>
                    <a:p>
                      <a:r>
                        <a:rPr lang="en-IN" dirty="0" smtClean="0"/>
                        <a:t>FRONT END</a:t>
                      </a:r>
                      <a:endParaRPr lang="en-IN" dirty="0"/>
                    </a:p>
                  </a:txBody>
                  <a:tcPr/>
                </a:tc>
                <a:tc>
                  <a:txBody>
                    <a:bodyPr/>
                    <a:lstStyle/>
                    <a:p>
                      <a:r>
                        <a:rPr lang="en-IN" dirty="0" smtClean="0"/>
                        <a:t>BACK</a:t>
                      </a:r>
                      <a:r>
                        <a:rPr lang="en-IN" baseline="0" dirty="0" smtClean="0"/>
                        <a:t> </a:t>
                      </a:r>
                      <a:r>
                        <a:rPr lang="en-IN" dirty="0" smtClean="0"/>
                        <a:t>END</a:t>
                      </a:r>
                      <a:endParaRPr lang="en-IN" dirty="0"/>
                    </a:p>
                  </a:txBody>
                  <a:tcPr/>
                </a:tc>
                <a:tc>
                  <a:txBody>
                    <a:bodyPr/>
                    <a:lstStyle/>
                    <a:p>
                      <a:r>
                        <a:rPr lang="en-IN" dirty="0" smtClean="0"/>
                        <a:t>Machine Learning</a:t>
                      </a:r>
                      <a:endParaRPr lang="en-IN" dirty="0"/>
                    </a:p>
                  </a:txBody>
                  <a:tcPr/>
                </a:tc>
              </a:tr>
              <a:tr h="370840">
                <a:tc>
                  <a:txBody>
                    <a:bodyPr/>
                    <a:lstStyle/>
                    <a:p>
                      <a:r>
                        <a:rPr lang="en-IN" dirty="0" smtClean="0"/>
                        <a:t>HTML</a:t>
                      </a:r>
                      <a:endParaRPr lang="en-IN" dirty="0"/>
                    </a:p>
                  </a:txBody>
                  <a:tcPr/>
                </a:tc>
                <a:tc>
                  <a:txBody>
                    <a:bodyPr/>
                    <a:lstStyle/>
                    <a:p>
                      <a:r>
                        <a:rPr lang="en-IN" dirty="0" smtClean="0"/>
                        <a:t>PHP</a:t>
                      </a:r>
                      <a:endParaRPr lang="en-IN" dirty="0"/>
                    </a:p>
                  </a:txBody>
                  <a:tcPr/>
                </a:tc>
                <a:tc>
                  <a:txBody>
                    <a:bodyPr/>
                    <a:lstStyle/>
                    <a:p>
                      <a:r>
                        <a:rPr lang="en-IN" dirty="0" smtClean="0"/>
                        <a:t>Python</a:t>
                      </a:r>
                      <a:endParaRPr lang="en-IN" dirty="0"/>
                    </a:p>
                  </a:txBody>
                  <a:tcPr/>
                </a:tc>
              </a:tr>
              <a:tr h="370840">
                <a:tc>
                  <a:txBody>
                    <a:bodyPr/>
                    <a:lstStyle/>
                    <a:p>
                      <a:r>
                        <a:rPr lang="en-IN" dirty="0" smtClean="0"/>
                        <a:t>CSS</a:t>
                      </a:r>
                      <a:endParaRPr lang="en-IN" dirty="0"/>
                    </a:p>
                  </a:txBody>
                  <a:tcPr>
                    <a:lnB w="12700" cap="flat" cmpd="sng" algn="ctr">
                      <a:noFill/>
                      <a:prstDash val="solid"/>
                      <a:round/>
                      <a:headEnd type="none" w="med" len="med"/>
                      <a:tailEnd type="none" w="med" len="med"/>
                    </a:lnB>
                  </a:tcPr>
                </a:tc>
                <a:tc>
                  <a:txBody>
                    <a:bodyPr/>
                    <a:lstStyle/>
                    <a:p>
                      <a:r>
                        <a:rPr lang="en-IN" dirty="0" smtClean="0"/>
                        <a:t>SQL</a:t>
                      </a:r>
                      <a:endParaRPr lang="en-IN" dirty="0"/>
                    </a:p>
                  </a:txBody>
                  <a:tcPr/>
                </a:tc>
                <a:tc>
                  <a:txBody>
                    <a:bodyPr/>
                    <a:lstStyle/>
                    <a:p>
                      <a:r>
                        <a:rPr lang="en-IN" dirty="0" smtClean="0"/>
                        <a:t>Jupiter Notebook</a:t>
                      </a:r>
                      <a:endParaRPr lang="en-IN" dirty="0"/>
                    </a:p>
                  </a:txBody>
                  <a:tcPr/>
                </a:tc>
              </a:tr>
              <a:tr h="370840">
                <a:tc>
                  <a:txBody>
                    <a:bodyPr/>
                    <a:lstStyle/>
                    <a:p>
                      <a:r>
                        <a:rPr lang="en-IN" dirty="0" smtClean="0"/>
                        <a:t>JAVA SCRIPT</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IN" dirty="0" smtClean="0"/>
                        <a:t>FIREBASE</a:t>
                      </a:r>
                      <a:endParaRPr lang="en-IN" dirty="0"/>
                    </a:p>
                  </a:txBody>
                  <a:tcPr>
                    <a:lnL w="12700" cap="flat" cmpd="sng" algn="ctr">
                      <a:noFill/>
                      <a:prstDash val="solid"/>
                      <a:round/>
                      <a:headEnd type="none" w="med" len="med"/>
                      <a:tailEnd type="none" w="med" len="med"/>
                    </a:lnL>
                    <a:lnR>
                      <a:noFill/>
                    </a:lnR>
                  </a:tcPr>
                </a:tc>
                <a:tc>
                  <a:txBody>
                    <a:bodyPr/>
                    <a:lstStyle/>
                    <a:p>
                      <a:r>
                        <a:rPr lang="en-IN" dirty="0" smtClean="0"/>
                        <a:t>Watson NLP</a:t>
                      </a:r>
                      <a:endParaRPr lang="en-IN" dirty="0"/>
                    </a:p>
                  </a:txBody>
                  <a:tcPr>
                    <a:lnL w="12700" cap="flat" cmpd="sng" algn="ctr">
                      <a:noFill/>
                      <a:prstDash val="solid"/>
                      <a:round/>
                      <a:headEnd type="none" w="med" len="med"/>
                      <a:tailEnd type="none" w="med" len="med"/>
                    </a:lnL>
                  </a:tcPr>
                </a:tc>
              </a:tr>
              <a:tr h="370840">
                <a:tc>
                  <a:txBody>
                    <a:bodyPr/>
                    <a:lstStyle/>
                    <a:p>
                      <a:r>
                        <a:rPr lang="en-IN" dirty="0" smtClean="0"/>
                        <a:t>BOOTSTRAP</a:t>
                      </a:r>
                      <a:endParaRPr lang="en-IN" dirty="0"/>
                    </a:p>
                  </a:txBody>
                  <a:tcPr>
                    <a:lnT w="12700" cap="flat" cmpd="sng" algn="ctr">
                      <a:noFill/>
                      <a:prstDash val="solid"/>
                      <a:round/>
                      <a:headEnd type="none" w="med" len="med"/>
                      <a:tailEnd type="none" w="med" len="med"/>
                    </a:lnT>
                  </a:tcPr>
                </a:tc>
                <a:tc>
                  <a:txBody>
                    <a:bodyPr/>
                    <a:lstStyle/>
                    <a:p>
                      <a:endParaRPr lang="en-IN" dirty="0"/>
                    </a:p>
                  </a:txBody>
                  <a:tcPr/>
                </a:tc>
                <a:tc>
                  <a:txBody>
                    <a:bodyPr/>
                    <a:lstStyle/>
                    <a:p>
                      <a:endParaRPr lang="en-IN" dirty="0"/>
                    </a:p>
                  </a:txBody>
                  <a:tcPr/>
                </a:tc>
              </a:tr>
              <a:tr h="370840">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1234</TotalTime>
  <Words>439</Words>
  <Application>Microsoft Office PowerPoint</Application>
  <PresentationFormat>On-screen Show (4:3)</PresentationFormat>
  <Paragraphs>68</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10</cp:revision>
  <dcterms:created xsi:type="dcterms:W3CDTF">2019-03-02T09:01:56Z</dcterms:created>
  <dcterms:modified xsi:type="dcterms:W3CDTF">2019-03-03T05:36:30Z</dcterms:modified>
</cp:coreProperties>
</file>